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image7.jpg" ContentType="image/png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85" r:id="rId4"/>
  </p:sldMasterIdLst>
  <p:notesMasterIdLst>
    <p:notesMasterId r:id="rId18"/>
  </p:notesMasterIdLst>
  <p:sldIdLst>
    <p:sldId id="257" r:id="rId5"/>
    <p:sldId id="259" r:id="rId6"/>
    <p:sldId id="260" r:id="rId7"/>
    <p:sldId id="268" r:id="rId8"/>
    <p:sldId id="262" r:id="rId9"/>
    <p:sldId id="334" r:id="rId10"/>
    <p:sldId id="270" r:id="rId11"/>
    <p:sldId id="335" r:id="rId12"/>
    <p:sldId id="274" r:id="rId13"/>
    <p:sldId id="292" r:id="rId14"/>
    <p:sldId id="336" r:id="rId15"/>
    <p:sldId id="308" r:id="rId16"/>
    <p:sldId id="32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C5CD"/>
    <a:srgbClr val="67C4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437D7-BB44-4C2B-9B1C-0D8E2108143C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4844D-2A4B-4FBD-9595-0513343E6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5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179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120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204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120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374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111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012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710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926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605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37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614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80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75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237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45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2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28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53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97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63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470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57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9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984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026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0112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234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1191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2650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116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915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627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1764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44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2476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763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9673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860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88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811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207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595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185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007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348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2022/4/17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991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B6420-30C7-436E-B94E-C4769C49B56A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81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62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3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05" y="1499235"/>
            <a:ext cx="5520055" cy="5343525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8334A035-EDAA-4DF0-933E-FB97A44E8155}"/>
              </a:ext>
            </a:extLst>
          </p:cNvPr>
          <p:cNvSpPr txBox="1"/>
          <p:nvPr/>
        </p:nvSpPr>
        <p:spPr>
          <a:xfrm>
            <a:off x="2049646" y="2983230"/>
            <a:ext cx="76563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30: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Giữ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gìn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vệ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sinh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môi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trường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F41425-D773-4648-9E5D-49DEA7365FA2}"/>
              </a:ext>
            </a:extLst>
          </p:cNvPr>
          <p:cNvSpPr txBox="1"/>
          <p:nvPr/>
        </p:nvSpPr>
        <p:spPr>
          <a:xfrm>
            <a:off x="3633470" y="529888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414D50-AAA5-40BA-BB56-CDF919821D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id="{9F51BA4F-4F6E-4D43-9A62-9EADDBD719E9}"/>
              </a:ext>
            </a:extLst>
          </p:cNvPr>
          <p:cNvSpPr txBox="1"/>
          <p:nvPr/>
        </p:nvSpPr>
        <p:spPr>
          <a:xfrm>
            <a:off x="2049645" y="1771947"/>
            <a:ext cx="7656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Hoạt</a:t>
            </a:r>
            <a:r>
              <a:rPr kumimoji="0" lang="en-US" altLang="zh-CN" sz="5400" b="1" i="0" u="none" strike="noStrike" kern="1200" cap="none" spc="0" normalizeH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động trải nghiệm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  <p:extLst>
    <p:ext uri="{E180D4A7-C9FB-4DFB-919C-405C955672EB}">
      <p14:showEvtLst xmlns:p14="http://schemas.microsoft.com/office/powerpoint/2010/main">
        <p14:playEvt time="163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3219450" y="2171700"/>
            <a:ext cx="57531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89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F5291E-5A2C-4104-8501-1ABB5E9E4F9A}"/>
              </a:ext>
            </a:extLst>
          </p:cNvPr>
          <p:cNvSpPr txBox="1"/>
          <p:nvPr/>
        </p:nvSpPr>
        <p:spPr>
          <a:xfrm>
            <a:off x="1794933" y="1930400"/>
            <a:ext cx="77893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gìn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3DFE6B-DC5C-4F0F-B734-11A4C3D1DD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71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6A1BE35-9D62-434D-AAE2-5E57C40B9B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41" y="4226362"/>
            <a:ext cx="3480085" cy="2457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B40848-12C0-4601-B556-37B900709B55}"/>
              </a:ext>
            </a:extLst>
          </p:cNvPr>
          <p:cNvSpPr txBox="1"/>
          <p:nvPr/>
        </p:nvSpPr>
        <p:spPr>
          <a:xfrm>
            <a:off x="3572523" y="2297812"/>
            <a:ext cx="60945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>
                <a:solidFill>
                  <a:prstClr val="white"/>
                </a:solidFill>
                <a:latin typeface="Calibri"/>
                <a:ea typeface="字魂7号-温暖童稚体" panose="00000500000000000000" pitchFamily="2" charset="-122"/>
              </a:rPr>
              <a:t>Hoạt động tiếp nối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-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19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959A16-E37B-455A-B07E-685C867F43EB}"/>
              </a:ext>
            </a:extLst>
          </p:cNvPr>
          <p:cNvSpPr txBox="1"/>
          <p:nvPr/>
        </p:nvSpPr>
        <p:spPr>
          <a:xfrm>
            <a:off x="3008489" y="1275645"/>
            <a:ext cx="61750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9587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5" name="MH_Number_1"/>
          <p:cNvSpPr/>
          <p:nvPr>
            <p:custDataLst>
              <p:tags r:id="rId1"/>
            </p:custDataLst>
          </p:nvPr>
        </p:nvSpPr>
        <p:spPr>
          <a:xfrm>
            <a:off x="5259388" y="198882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kumimoji="0" lang="zh-CN" altLang="en-US" sz="6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BC2FFA-8DE1-4D62-8C3B-0197E177A409}"/>
              </a:ext>
            </a:extLst>
          </p:cNvPr>
          <p:cNvSpPr txBox="1"/>
          <p:nvPr/>
        </p:nvSpPr>
        <p:spPr>
          <a:xfrm>
            <a:off x="4516573" y="3651431"/>
            <a:ext cx="4041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FF1150-BA53-4C83-B2D1-A615F6B8F13B}"/>
              </a:ext>
            </a:extLst>
          </p:cNvPr>
          <p:cNvSpPr txBox="1"/>
          <p:nvPr/>
        </p:nvSpPr>
        <p:spPr>
          <a:xfrm>
            <a:off x="3005490" y="1743635"/>
            <a:ext cx="59691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“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điệu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CAB8F-52FF-4915-A42A-29A315A8B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8976" y="3429000"/>
            <a:ext cx="7817203" cy="3118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93940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18" name="MH_Number_1"/>
          <p:cNvSpPr/>
          <p:nvPr>
            <p:custDataLst>
              <p:tags r:id="rId1"/>
            </p:custDataLst>
          </p:nvPr>
        </p:nvSpPr>
        <p:spPr>
          <a:xfrm>
            <a:off x="5301298" y="208661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kumimoji="0" lang="zh-CN" altLang="en-US" sz="6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FF86489A-E251-45A7-B04E-B14F961E7835}"/>
              </a:ext>
            </a:extLst>
          </p:cNvPr>
          <p:cNvSpPr txBox="1"/>
          <p:nvPr/>
        </p:nvSpPr>
        <p:spPr>
          <a:xfrm>
            <a:off x="2784237" y="3620289"/>
            <a:ext cx="6420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Khám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18" grpId="0" bldLvl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50723" y="454259"/>
            <a:ext cx="11547988" cy="6094025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A55520-951C-4414-BCD4-B7E036E657C7}"/>
              </a:ext>
            </a:extLst>
          </p:cNvPr>
          <p:cNvSpPr txBox="1"/>
          <p:nvPr/>
        </p:nvSpPr>
        <p:spPr>
          <a:xfrm>
            <a:off x="298342" y="468381"/>
            <a:ext cx="11547988" cy="584775"/>
          </a:xfrm>
          <a:prstGeom prst="rect">
            <a:avLst/>
          </a:prstGeom>
          <a:solidFill>
            <a:srgbClr val="67C4CC"/>
          </a:solidFill>
          <a:ln>
            <a:solidFill>
              <a:srgbClr val="68C5CD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438C04-1FC4-4BE9-B088-7D5422376F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723" y="1045369"/>
            <a:ext cx="11547988" cy="5493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2" y="3657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755422" y="1368080"/>
            <a:ext cx="8946446" cy="3982853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A55520-951C-4414-BCD4-B7E036E657C7}"/>
              </a:ext>
            </a:extLst>
          </p:cNvPr>
          <p:cNvSpPr txBox="1"/>
          <p:nvPr/>
        </p:nvSpPr>
        <p:spPr>
          <a:xfrm>
            <a:off x="1492956" y="754203"/>
            <a:ext cx="9860844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0955EB-AFF2-46AA-AC30-75098056EFF6}"/>
              </a:ext>
            </a:extLst>
          </p:cNvPr>
          <p:cNvSpPr txBox="1"/>
          <p:nvPr/>
        </p:nvSpPr>
        <p:spPr>
          <a:xfrm>
            <a:off x="2373488" y="1776140"/>
            <a:ext cx="50912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Khảo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2: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Khảo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3: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Khảo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FD37CF-AC7D-4F91-8A9A-9BE408B35636}"/>
              </a:ext>
            </a:extLst>
          </p:cNvPr>
          <p:cNvSpPr txBox="1"/>
          <p:nvPr/>
        </p:nvSpPr>
        <p:spPr>
          <a:xfrm>
            <a:off x="2373488" y="3497180"/>
            <a:ext cx="478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: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D7F4CB-0DAD-46E7-A898-572FCAE31223}"/>
              </a:ext>
            </a:extLst>
          </p:cNvPr>
          <p:cNvSpPr txBox="1"/>
          <p:nvPr/>
        </p:nvSpPr>
        <p:spPr>
          <a:xfrm>
            <a:off x="2373488" y="4009111"/>
            <a:ext cx="8063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A0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tin: 5-7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003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4" grpId="0" animBg="1"/>
      <p:bldP spid="5" grpId="0"/>
      <p:bldP spid="9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" y="-88"/>
            <a:ext cx="12027087" cy="6096806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8752640" y="3626127"/>
            <a:ext cx="1552381" cy="140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644" y="1539903"/>
            <a:ext cx="1952381" cy="16666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94" y="3616977"/>
            <a:ext cx="1323810" cy="141904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585" y="1691033"/>
            <a:ext cx="1315736" cy="1628570"/>
          </a:xfrm>
          <a:prstGeom prst="rect">
            <a:avLst/>
          </a:prstGeom>
        </p:spPr>
      </p:pic>
      <p:sp>
        <p:nvSpPr>
          <p:cNvPr id="21" name="MH_Number_1"/>
          <p:cNvSpPr/>
          <p:nvPr>
            <p:custDataLst>
              <p:tags r:id="rId1"/>
            </p:custDataLst>
          </p:nvPr>
        </p:nvSpPr>
        <p:spPr>
          <a:xfrm>
            <a:off x="5259388" y="2072640"/>
            <a:ext cx="1497965" cy="150876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kumimoji="0" lang="zh-CN" altLang="en-US" sz="66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6CB97E69-22E5-4F05-A0C6-5DD8B6E21B61}"/>
              </a:ext>
            </a:extLst>
          </p:cNvPr>
          <p:cNvSpPr txBox="1"/>
          <p:nvPr/>
        </p:nvSpPr>
        <p:spPr>
          <a:xfrm>
            <a:off x="2784237" y="3620289"/>
            <a:ext cx="64205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tổng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1" grpId="0" bldLvl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2" y="3657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7949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A55520-951C-4414-BCD4-B7E036E657C7}"/>
              </a:ext>
            </a:extLst>
          </p:cNvPr>
          <p:cNvSpPr txBox="1"/>
          <p:nvPr/>
        </p:nvSpPr>
        <p:spPr>
          <a:xfrm>
            <a:off x="1491503" y="1001196"/>
            <a:ext cx="9471377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48C887-D4C5-4EF1-B078-4B9F1FD27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7882" y="1904541"/>
            <a:ext cx="5645435" cy="3317961"/>
          </a:xfrm>
          <a:custGeom>
            <a:avLst/>
            <a:gdLst>
              <a:gd name="connsiteX0" fmla="*/ 0 w 5645435"/>
              <a:gd name="connsiteY0" fmla="*/ 0 h 3317961"/>
              <a:gd name="connsiteX1" fmla="*/ 677452 w 5645435"/>
              <a:gd name="connsiteY1" fmla="*/ 0 h 3317961"/>
              <a:gd name="connsiteX2" fmla="*/ 1241996 w 5645435"/>
              <a:gd name="connsiteY2" fmla="*/ 0 h 3317961"/>
              <a:gd name="connsiteX3" fmla="*/ 1693631 w 5645435"/>
              <a:gd name="connsiteY3" fmla="*/ 0 h 3317961"/>
              <a:gd name="connsiteX4" fmla="*/ 2201720 w 5645435"/>
              <a:gd name="connsiteY4" fmla="*/ 0 h 3317961"/>
              <a:gd name="connsiteX5" fmla="*/ 2709809 w 5645435"/>
              <a:gd name="connsiteY5" fmla="*/ 0 h 3317961"/>
              <a:gd name="connsiteX6" fmla="*/ 3217898 w 5645435"/>
              <a:gd name="connsiteY6" fmla="*/ 0 h 3317961"/>
              <a:gd name="connsiteX7" fmla="*/ 3725987 w 5645435"/>
              <a:gd name="connsiteY7" fmla="*/ 0 h 3317961"/>
              <a:gd name="connsiteX8" fmla="*/ 4121168 w 5645435"/>
              <a:gd name="connsiteY8" fmla="*/ 0 h 3317961"/>
              <a:gd name="connsiteX9" fmla="*/ 4685711 w 5645435"/>
              <a:gd name="connsiteY9" fmla="*/ 0 h 3317961"/>
              <a:gd name="connsiteX10" fmla="*/ 5137346 w 5645435"/>
              <a:gd name="connsiteY10" fmla="*/ 0 h 3317961"/>
              <a:gd name="connsiteX11" fmla="*/ 5645435 w 5645435"/>
              <a:gd name="connsiteY11" fmla="*/ 0 h 3317961"/>
              <a:gd name="connsiteX12" fmla="*/ 5645435 w 5645435"/>
              <a:gd name="connsiteY12" fmla="*/ 486634 h 3317961"/>
              <a:gd name="connsiteX13" fmla="*/ 5645435 w 5645435"/>
              <a:gd name="connsiteY13" fmla="*/ 1072807 h 3317961"/>
              <a:gd name="connsiteX14" fmla="*/ 5645435 w 5645435"/>
              <a:gd name="connsiteY14" fmla="*/ 1592621 h 3317961"/>
              <a:gd name="connsiteX15" fmla="*/ 5645435 w 5645435"/>
              <a:gd name="connsiteY15" fmla="*/ 2178794 h 3317961"/>
              <a:gd name="connsiteX16" fmla="*/ 5645435 w 5645435"/>
              <a:gd name="connsiteY16" fmla="*/ 2764967 h 3317961"/>
              <a:gd name="connsiteX17" fmla="*/ 5645435 w 5645435"/>
              <a:gd name="connsiteY17" fmla="*/ 3317961 h 3317961"/>
              <a:gd name="connsiteX18" fmla="*/ 5250255 w 5645435"/>
              <a:gd name="connsiteY18" fmla="*/ 3317961 h 3317961"/>
              <a:gd name="connsiteX19" fmla="*/ 4685711 w 5645435"/>
              <a:gd name="connsiteY19" fmla="*/ 3317961 h 3317961"/>
              <a:gd name="connsiteX20" fmla="*/ 4064713 w 5645435"/>
              <a:gd name="connsiteY20" fmla="*/ 3317961 h 3317961"/>
              <a:gd name="connsiteX21" fmla="*/ 3556624 w 5645435"/>
              <a:gd name="connsiteY21" fmla="*/ 3317961 h 3317961"/>
              <a:gd name="connsiteX22" fmla="*/ 2935626 w 5645435"/>
              <a:gd name="connsiteY22" fmla="*/ 3317961 h 3317961"/>
              <a:gd name="connsiteX23" fmla="*/ 2427537 w 5645435"/>
              <a:gd name="connsiteY23" fmla="*/ 3317961 h 3317961"/>
              <a:gd name="connsiteX24" fmla="*/ 1750085 w 5645435"/>
              <a:gd name="connsiteY24" fmla="*/ 3317961 h 3317961"/>
              <a:gd name="connsiteX25" fmla="*/ 1185541 w 5645435"/>
              <a:gd name="connsiteY25" fmla="*/ 3317961 h 3317961"/>
              <a:gd name="connsiteX26" fmla="*/ 620998 w 5645435"/>
              <a:gd name="connsiteY26" fmla="*/ 3317961 h 3317961"/>
              <a:gd name="connsiteX27" fmla="*/ 0 w 5645435"/>
              <a:gd name="connsiteY27" fmla="*/ 3317961 h 3317961"/>
              <a:gd name="connsiteX28" fmla="*/ 0 w 5645435"/>
              <a:gd name="connsiteY28" fmla="*/ 2864506 h 3317961"/>
              <a:gd name="connsiteX29" fmla="*/ 0 w 5645435"/>
              <a:gd name="connsiteY29" fmla="*/ 2311513 h 3317961"/>
              <a:gd name="connsiteX30" fmla="*/ 0 w 5645435"/>
              <a:gd name="connsiteY30" fmla="*/ 1725340 h 3317961"/>
              <a:gd name="connsiteX31" fmla="*/ 0 w 5645435"/>
              <a:gd name="connsiteY31" fmla="*/ 1172346 h 3317961"/>
              <a:gd name="connsiteX32" fmla="*/ 0 w 5645435"/>
              <a:gd name="connsiteY32" fmla="*/ 718892 h 3317961"/>
              <a:gd name="connsiteX33" fmla="*/ 0 w 5645435"/>
              <a:gd name="connsiteY33" fmla="*/ 0 h 331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645435" h="3317961" fill="none" extrusionOk="0">
                <a:moveTo>
                  <a:pt x="0" y="0"/>
                </a:moveTo>
                <a:cubicBezTo>
                  <a:pt x="179932" y="-76087"/>
                  <a:pt x="517639" y="4850"/>
                  <a:pt x="677452" y="0"/>
                </a:cubicBezTo>
                <a:cubicBezTo>
                  <a:pt x="837265" y="-4850"/>
                  <a:pt x="1096379" y="17902"/>
                  <a:pt x="1241996" y="0"/>
                </a:cubicBezTo>
                <a:cubicBezTo>
                  <a:pt x="1387613" y="-17902"/>
                  <a:pt x="1473398" y="31312"/>
                  <a:pt x="1693631" y="0"/>
                </a:cubicBezTo>
                <a:cubicBezTo>
                  <a:pt x="1913865" y="-31312"/>
                  <a:pt x="2018765" y="8326"/>
                  <a:pt x="2201720" y="0"/>
                </a:cubicBezTo>
                <a:cubicBezTo>
                  <a:pt x="2384675" y="-8326"/>
                  <a:pt x="2593295" y="38700"/>
                  <a:pt x="2709809" y="0"/>
                </a:cubicBezTo>
                <a:cubicBezTo>
                  <a:pt x="2826323" y="-38700"/>
                  <a:pt x="3056557" y="34319"/>
                  <a:pt x="3217898" y="0"/>
                </a:cubicBezTo>
                <a:cubicBezTo>
                  <a:pt x="3379239" y="-34319"/>
                  <a:pt x="3502209" y="43023"/>
                  <a:pt x="3725987" y="0"/>
                </a:cubicBezTo>
                <a:cubicBezTo>
                  <a:pt x="3949765" y="-43023"/>
                  <a:pt x="4004573" y="14377"/>
                  <a:pt x="4121168" y="0"/>
                </a:cubicBezTo>
                <a:cubicBezTo>
                  <a:pt x="4237763" y="-14377"/>
                  <a:pt x="4527588" y="55286"/>
                  <a:pt x="4685711" y="0"/>
                </a:cubicBezTo>
                <a:cubicBezTo>
                  <a:pt x="4843834" y="-55286"/>
                  <a:pt x="4938242" y="3198"/>
                  <a:pt x="5137346" y="0"/>
                </a:cubicBezTo>
                <a:cubicBezTo>
                  <a:pt x="5336451" y="-3198"/>
                  <a:pt x="5520719" y="289"/>
                  <a:pt x="5645435" y="0"/>
                </a:cubicBezTo>
                <a:cubicBezTo>
                  <a:pt x="5658767" y="192777"/>
                  <a:pt x="5608739" y="281746"/>
                  <a:pt x="5645435" y="486634"/>
                </a:cubicBezTo>
                <a:cubicBezTo>
                  <a:pt x="5682131" y="691522"/>
                  <a:pt x="5638962" y="859530"/>
                  <a:pt x="5645435" y="1072807"/>
                </a:cubicBezTo>
                <a:cubicBezTo>
                  <a:pt x="5651908" y="1286084"/>
                  <a:pt x="5590218" y="1486242"/>
                  <a:pt x="5645435" y="1592621"/>
                </a:cubicBezTo>
                <a:cubicBezTo>
                  <a:pt x="5700652" y="1699000"/>
                  <a:pt x="5605418" y="2042717"/>
                  <a:pt x="5645435" y="2178794"/>
                </a:cubicBezTo>
                <a:cubicBezTo>
                  <a:pt x="5685452" y="2314871"/>
                  <a:pt x="5589280" y="2646313"/>
                  <a:pt x="5645435" y="2764967"/>
                </a:cubicBezTo>
                <a:cubicBezTo>
                  <a:pt x="5701590" y="2883621"/>
                  <a:pt x="5609844" y="3099784"/>
                  <a:pt x="5645435" y="3317961"/>
                </a:cubicBezTo>
                <a:cubicBezTo>
                  <a:pt x="5517348" y="3350411"/>
                  <a:pt x="5336880" y="3280648"/>
                  <a:pt x="5250255" y="3317961"/>
                </a:cubicBezTo>
                <a:cubicBezTo>
                  <a:pt x="5163630" y="3355274"/>
                  <a:pt x="4853061" y="3272304"/>
                  <a:pt x="4685711" y="3317961"/>
                </a:cubicBezTo>
                <a:cubicBezTo>
                  <a:pt x="4518361" y="3363618"/>
                  <a:pt x="4316194" y="3307560"/>
                  <a:pt x="4064713" y="3317961"/>
                </a:cubicBezTo>
                <a:cubicBezTo>
                  <a:pt x="3813232" y="3328362"/>
                  <a:pt x="3684885" y="3282909"/>
                  <a:pt x="3556624" y="3317961"/>
                </a:cubicBezTo>
                <a:cubicBezTo>
                  <a:pt x="3428363" y="3353013"/>
                  <a:pt x="3230144" y="3256900"/>
                  <a:pt x="2935626" y="3317961"/>
                </a:cubicBezTo>
                <a:cubicBezTo>
                  <a:pt x="2641108" y="3379022"/>
                  <a:pt x="2549403" y="3291288"/>
                  <a:pt x="2427537" y="3317961"/>
                </a:cubicBezTo>
                <a:cubicBezTo>
                  <a:pt x="2305671" y="3344634"/>
                  <a:pt x="2043869" y="3245292"/>
                  <a:pt x="1750085" y="3317961"/>
                </a:cubicBezTo>
                <a:cubicBezTo>
                  <a:pt x="1456301" y="3390630"/>
                  <a:pt x="1356182" y="3251572"/>
                  <a:pt x="1185541" y="3317961"/>
                </a:cubicBezTo>
                <a:cubicBezTo>
                  <a:pt x="1014900" y="3384350"/>
                  <a:pt x="801525" y="3280729"/>
                  <a:pt x="620998" y="3317961"/>
                </a:cubicBezTo>
                <a:cubicBezTo>
                  <a:pt x="440471" y="3355193"/>
                  <a:pt x="207881" y="3258320"/>
                  <a:pt x="0" y="3317961"/>
                </a:cubicBezTo>
                <a:cubicBezTo>
                  <a:pt x="-50738" y="3193597"/>
                  <a:pt x="26671" y="3036189"/>
                  <a:pt x="0" y="2864506"/>
                </a:cubicBezTo>
                <a:cubicBezTo>
                  <a:pt x="-26671" y="2692823"/>
                  <a:pt x="19457" y="2471860"/>
                  <a:pt x="0" y="2311513"/>
                </a:cubicBezTo>
                <a:cubicBezTo>
                  <a:pt x="-19457" y="2151166"/>
                  <a:pt x="12767" y="1933844"/>
                  <a:pt x="0" y="1725340"/>
                </a:cubicBezTo>
                <a:cubicBezTo>
                  <a:pt x="-12767" y="1516836"/>
                  <a:pt x="64530" y="1387844"/>
                  <a:pt x="0" y="1172346"/>
                </a:cubicBezTo>
                <a:cubicBezTo>
                  <a:pt x="-64530" y="956848"/>
                  <a:pt x="3756" y="874276"/>
                  <a:pt x="0" y="718892"/>
                </a:cubicBezTo>
                <a:cubicBezTo>
                  <a:pt x="-3756" y="563508"/>
                  <a:pt x="18196" y="192204"/>
                  <a:pt x="0" y="0"/>
                </a:cubicBezTo>
                <a:close/>
              </a:path>
              <a:path w="5645435" h="3317961" stroke="0" extrusionOk="0">
                <a:moveTo>
                  <a:pt x="0" y="0"/>
                </a:moveTo>
                <a:cubicBezTo>
                  <a:pt x="261066" y="-46302"/>
                  <a:pt x="353947" y="24718"/>
                  <a:pt x="620998" y="0"/>
                </a:cubicBezTo>
                <a:cubicBezTo>
                  <a:pt x="888049" y="-24718"/>
                  <a:pt x="999827" y="63135"/>
                  <a:pt x="1241996" y="0"/>
                </a:cubicBezTo>
                <a:cubicBezTo>
                  <a:pt x="1484165" y="-63135"/>
                  <a:pt x="1598874" y="58283"/>
                  <a:pt x="1750085" y="0"/>
                </a:cubicBezTo>
                <a:cubicBezTo>
                  <a:pt x="1901296" y="-58283"/>
                  <a:pt x="1988558" y="32485"/>
                  <a:pt x="2145265" y="0"/>
                </a:cubicBezTo>
                <a:cubicBezTo>
                  <a:pt x="2301972" y="-32485"/>
                  <a:pt x="2458179" y="41716"/>
                  <a:pt x="2653354" y="0"/>
                </a:cubicBezTo>
                <a:cubicBezTo>
                  <a:pt x="2848529" y="-41716"/>
                  <a:pt x="2980799" y="15911"/>
                  <a:pt x="3104989" y="0"/>
                </a:cubicBezTo>
                <a:cubicBezTo>
                  <a:pt x="3229180" y="-15911"/>
                  <a:pt x="3413832" y="4978"/>
                  <a:pt x="3613078" y="0"/>
                </a:cubicBezTo>
                <a:cubicBezTo>
                  <a:pt x="3812324" y="-4978"/>
                  <a:pt x="4136346" y="35453"/>
                  <a:pt x="4290531" y="0"/>
                </a:cubicBezTo>
                <a:cubicBezTo>
                  <a:pt x="4444716" y="-35453"/>
                  <a:pt x="4563666" y="26971"/>
                  <a:pt x="4742165" y="0"/>
                </a:cubicBezTo>
                <a:cubicBezTo>
                  <a:pt x="4920664" y="-26971"/>
                  <a:pt x="5052641" y="38194"/>
                  <a:pt x="5137346" y="0"/>
                </a:cubicBezTo>
                <a:cubicBezTo>
                  <a:pt x="5222051" y="-38194"/>
                  <a:pt x="5422127" y="24515"/>
                  <a:pt x="5645435" y="0"/>
                </a:cubicBezTo>
                <a:cubicBezTo>
                  <a:pt x="5673025" y="159359"/>
                  <a:pt x="5613434" y="361707"/>
                  <a:pt x="5645435" y="486634"/>
                </a:cubicBezTo>
                <a:cubicBezTo>
                  <a:pt x="5677436" y="611561"/>
                  <a:pt x="5619197" y="788762"/>
                  <a:pt x="5645435" y="1006448"/>
                </a:cubicBezTo>
                <a:cubicBezTo>
                  <a:pt x="5671673" y="1224134"/>
                  <a:pt x="5639482" y="1354751"/>
                  <a:pt x="5645435" y="1526262"/>
                </a:cubicBezTo>
                <a:cubicBezTo>
                  <a:pt x="5651388" y="1697773"/>
                  <a:pt x="5624417" y="1958557"/>
                  <a:pt x="5645435" y="2079256"/>
                </a:cubicBezTo>
                <a:cubicBezTo>
                  <a:pt x="5666453" y="2199955"/>
                  <a:pt x="5605085" y="2447527"/>
                  <a:pt x="5645435" y="2698608"/>
                </a:cubicBezTo>
                <a:cubicBezTo>
                  <a:pt x="5685785" y="2949689"/>
                  <a:pt x="5609439" y="3121115"/>
                  <a:pt x="5645435" y="3317961"/>
                </a:cubicBezTo>
                <a:cubicBezTo>
                  <a:pt x="5400694" y="3383999"/>
                  <a:pt x="5120870" y="3283504"/>
                  <a:pt x="4967983" y="3317961"/>
                </a:cubicBezTo>
                <a:cubicBezTo>
                  <a:pt x="4815096" y="3352418"/>
                  <a:pt x="4713094" y="3271519"/>
                  <a:pt x="4572802" y="3317961"/>
                </a:cubicBezTo>
                <a:cubicBezTo>
                  <a:pt x="4432510" y="3364403"/>
                  <a:pt x="4240568" y="3276369"/>
                  <a:pt x="3951804" y="3317961"/>
                </a:cubicBezTo>
                <a:cubicBezTo>
                  <a:pt x="3663040" y="3359553"/>
                  <a:pt x="3593516" y="3314583"/>
                  <a:pt x="3443715" y="3317961"/>
                </a:cubicBezTo>
                <a:cubicBezTo>
                  <a:pt x="3293914" y="3321339"/>
                  <a:pt x="3183165" y="3289578"/>
                  <a:pt x="2992081" y="3317961"/>
                </a:cubicBezTo>
                <a:cubicBezTo>
                  <a:pt x="2800997" y="3346344"/>
                  <a:pt x="2706494" y="3295908"/>
                  <a:pt x="2483991" y="3317961"/>
                </a:cubicBezTo>
                <a:cubicBezTo>
                  <a:pt x="2261488" y="3340014"/>
                  <a:pt x="1987947" y="3298957"/>
                  <a:pt x="1862994" y="3317961"/>
                </a:cubicBezTo>
                <a:cubicBezTo>
                  <a:pt x="1738041" y="3336965"/>
                  <a:pt x="1625040" y="3307784"/>
                  <a:pt x="1467813" y="3317961"/>
                </a:cubicBezTo>
                <a:cubicBezTo>
                  <a:pt x="1310586" y="3328138"/>
                  <a:pt x="1162090" y="3301863"/>
                  <a:pt x="1016178" y="3317961"/>
                </a:cubicBezTo>
                <a:cubicBezTo>
                  <a:pt x="870267" y="3334059"/>
                  <a:pt x="409464" y="3265026"/>
                  <a:pt x="0" y="3317961"/>
                </a:cubicBezTo>
                <a:cubicBezTo>
                  <a:pt x="-51260" y="3172327"/>
                  <a:pt x="44664" y="2873991"/>
                  <a:pt x="0" y="2731788"/>
                </a:cubicBezTo>
                <a:cubicBezTo>
                  <a:pt x="-44664" y="2589585"/>
                  <a:pt x="24044" y="2247306"/>
                  <a:pt x="0" y="2112435"/>
                </a:cubicBezTo>
                <a:cubicBezTo>
                  <a:pt x="-24044" y="1977564"/>
                  <a:pt x="42379" y="1759162"/>
                  <a:pt x="0" y="1658981"/>
                </a:cubicBezTo>
                <a:cubicBezTo>
                  <a:pt x="-42379" y="1558800"/>
                  <a:pt x="24569" y="1317747"/>
                  <a:pt x="0" y="1139167"/>
                </a:cubicBezTo>
                <a:cubicBezTo>
                  <a:pt x="-24569" y="960587"/>
                  <a:pt x="6163" y="895571"/>
                  <a:pt x="0" y="652532"/>
                </a:cubicBezTo>
                <a:cubicBezTo>
                  <a:pt x="-6163" y="409493"/>
                  <a:pt x="39486" y="20375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4138089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951961DD-224F-4A90-9E07-250131ED4746}"/>
              </a:ext>
            </a:extLst>
          </p:cNvPr>
          <p:cNvSpPr/>
          <p:nvPr/>
        </p:nvSpPr>
        <p:spPr>
          <a:xfrm>
            <a:off x="838200" y="2120307"/>
            <a:ext cx="4741245" cy="2686896"/>
          </a:xfrm>
          <a:custGeom>
            <a:avLst/>
            <a:gdLst>
              <a:gd name="connsiteX0" fmla="*/ 428029 w 4741245"/>
              <a:gd name="connsiteY0" fmla="*/ 893766 h 2686896"/>
              <a:gd name="connsiteX1" fmla="*/ 617130 w 4741245"/>
              <a:gd name="connsiteY1" fmla="*/ 429592 h 2686896"/>
              <a:gd name="connsiteX2" fmla="*/ 1537063 w 4741245"/>
              <a:gd name="connsiteY2" fmla="*/ 323547 h 2686896"/>
              <a:gd name="connsiteX3" fmla="*/ 2464569 w 4741245"/>
              <a:gd name="connsiteY3" fmla="*/ 213458 h 2686896"/>
              <a:gd name="connsiteX4" fmla="*/ 2825979 w 4741245"/>
              <a:gd name="connsiteY4" fmla="*/ 12439 h 2686896"/>
              <a:gd name="connsiteX5" fmla="*/ 3274202 w 4741245"/>
              <a:gd name="connsiteY5" fmla="*/ 154309 h 2686896"/>
              <a:gd name="connsiteX6" fmla="*/ 3892101 w 4741245"/>
              <a:gd name="connsiteY6" fmla="*/ 42915 h 2686896"/>
              <a:gd name="connsiteX7" fmla="*/ 4205440 w 4741245"/>
              <a:gd name="connsiteY7" fmla="*/ 346808 h 2686896"/>
              <a:gd name="connsiteX8" fmla="*/ 4607568 w 4741245"/>
              <a:gd name="connsiteY8" fmla="*/ 641745 h 2686896"/>
              <a:gd name="connsiteX9" fmla="*/ 4589569 w 4741245"/>
              <a:gd name="connsiteY9" fmla="*/ 961560 h 2686896"/>
              <a:gd name="connsiteX10" fmla="*/ 4721050 w 4741245"/>
              <a:gd name="connsiteY10" fmla="*/ 1450550 h 2686896"/>
              <a:gd name="connsiteX11" fmla="*/ 4105127 w 4741245"/>
              <a:gd name="connsiteY11" fmla="*/ 1878588 h 2686896"/>
              <a:gd name="connsiteX12" fmla="*/ 3884638 w 4741245"/>
              <a:gd name="connsiteY12" fmla="*/ 2245361 h 2686896"/>
              <a:gd name="connsiteX13" fmla="*/ 3133940 w 4741245"/>
              <a:gd name="connsiteY13" fmla="*/ 2289770 h 2686896"/>
              <a:gd name="connsiteX14" fmla="*/ 2597477 w 4741245"/>
              <a:gd name="connsiteY14" fmla="*/ 2681049 h 2686896"/>
              <a:gd name="connsiteX15" fmla="*/ 1808697 w 4741245"/>
              <a:gd name="connsiteY15" fmla="*/ 2442214 h 2686896"/>
              <a:gd name="connsiteX16" fmla="*/ 636995 w 4741245"/>
              <a:gd name="connsiteY16" fmla="*/ 2206240 h 2686896"/>
              <a:gd name="connsiteX17" fmla="*/ 121823 w 4741245"/>
              <a:gd name="connsiteY17" fmla="*/ 1943645 h 2686896"/>
              <a:gd name="connsiteX18" fmla="*/ 231903 w 4741245"/>
              <a:gd name="connsiteY18" fmla="*/ 1589187 h 2686896"/>
              <a:gd name="connsiteX19" fmla="*/ -549 w 4741245"/>
              <a:gd name="connsiteY19" fmla="*/ 1225523 h 2686896"/>
              <a:gd name="connsiteX20" fmla="*/ 423968 w 4741245"/>
              <a:gd name="connsiteY20" fmla="*/ 902287 h 2686896"/>
              <a:gd name="connsiteX21" fmla="*/ 428029 w 4741245"/>
              <a:gd name="connsiteY21" fmla="*/ 893766 h 2686896"/>
              <a:gd name="connsiteX0" fmla="*/ 5239274 w 4741245"/>
              <a:gd name="connsiteY0" fmla="*/ 211835 h 2686896"/>
              <a:gd name="connsiteX1" fmla="*/ 5164638 w 4741245"/>
              <a:gd name="connsiteY1" fmla="*/ 286471 h 2686896"/>
              <a:gd name="connsiteX2" fmla="*/ 5090002 w 4741245"/>
              <a:gd name="connsiteY2" fmla="*/ 211835 h 2686896"/>
              <a:gd name="connsiteX3" fmla="*/ 5164638 w 4741245"/>
              <a:gd name="connsiteY3" fmla="*/ 137199 h 2686896"/>
              <a:gd name="connsiteX4" fmla="*/ 5239274 w 4741245"/>
              <a:gd name="connsiteY4" fmla="*/ 211835 h 2686896"/>
              <a:gd name="connsiteX0" fmla="*/ 5071589 w 4741245"/>
              <a:gd name="connsiteY0" fmla="*/ 309978 h 2686896"/>
              <a:gd name="connsiteX1" fmla="*/ 4922317 w 4741245"/>
              <a:gd name="connsiteY1" fmla="*/ 459250 h 2686896"/>
              <a:gd name="connsiteX2" fmla="*/ 4773045 w 4741245"/>
              <a:gd name="connsiteY2" fmla="*/ 309978 h 2686896"/>
              <a:gd name="connsiteX3" fmla="*/ 4922317 w 4741245"/>
              <a:gd name="connsiteY3" fmla="*/ 160706 h 2686896"/>
              <a:gd name="connsiteX4" fmla="*/ 5071589 w 4741245"/>
              <a:gd name="connsiteY4" fmla="*/ 309978 h 2686896"/>
              <a:gd name="connsiteX0" fmla="*/ 4765548 w 4741245"/>
              <a:gd name="connsiteY0" fmla="*/ 464157 h 2686896"/>
              <a:gd name="connsiteX1" fmla="*/ 4541640 w 4741245"/>
              <a:gd name="connsiteY1" fmla="*/ 688065 h 2686896"/>
              <a:gd name="connsiteX2" fmla="*/ 4317732 w 4741245"/>
              <a:gd name="connsiteY2" fmla="*/ 464157 h 2686896"/>
              <a:gd name="connsiteX3" fmla="*/ 4541640 w 4741245"/>
              <a:gd name="connsiteY3" fmla="*/ 240249 h 2686896"/>
              <a:gd name="connsiteX4" fmla="*/ 4765548 w 4741245"/>
              <a:gd name="connsiteY4" fmla="*/ 464157 h 2686896"/>
              <a:gd name="connsiteX0" fmla="*/ 515061 w 4741245"/>
              <a:gd name="connsiteY0" fmla="*/ 1628122 h 2686896"/>
              <a:gd name="connsiteX1" fmla="*/ 237062 w 4741245"/>
              <a:gd name="connsiteY1" fmla="*/ 1578551 h 2686896"/>
              <a:gd name="connsiteX2" fmla="*/ 760355 w 4741245"/>
              <a:gd name="connsiteY2" fmla="*/ 2170601 h 2686896"/>
              <a:gd name="connsiteX3" fmla="*/ 638751 w 4741245"/>
              <a:gd name="connsiteY3" fmla="*/ 2194298 h 2686896"/>
              <a:gd name="connsiteX4" fmla="*/ 1808477 w 4741245"/>
              <a:gd name="connsiteY4" fmla="*/ 2431267 h 2686896"/>
              <a:gd name="connsiteX5" fmla="*/ 1735163 w 4741245"/>
              <a:gd name="connsiteY5" fmla="*/ 2323045 h 2686896"/>
              <a:gd name="connsiteX6" fmla="*/ 3163793 w 4741245"/>
              <a:gd name="connsiteY6" fmla="*/ 2161396 h 2686896"/>
              <a:gd name="connsiteX7" fmla="*/ 3134489 w 4741245"/>
              <a:gd name="connsiteY7" fmla="*/ 2280129 h 2686896"/>
              <a:gd name="connsiteX8" fmla="*/ 3745693 w 4741245"/>
              <a:gd name="connsiteY8" fmla="*/ 1427662 h 2686896"/>
              <a:gd name="connsiteX9" fmla="*/ 4102493 w 4741245"/>
              <a:gd name="connsiteY9" fmla="*/ 1871497 h 2686896"/>
              <a:gd name="connsiteX10" fmla="*/ 4587374 w 4741245"/>
              <a:gd name="connsiteY10" fmla="*/ 954967 h 2686896"/>
              <a:gd name="connsiteX11" fmla="*/ 4428454 w 4741245"/>
              <a:gd name="connsiteY11" fmla="*/ 1121405 h 2686896"/>
              <a:gd name="connsiteX12" fmla="*/ 4206098 w 4741245"/>
              <a:gd name="connsiteY12" fmla="*/ 337479 h 2686896"/>
              <a:gd name="connsiteX13" fmla="*/ 4214440 w 4741245"/>
              <a:gd name="connsiteY13" fmla="*/ 416095 h 2686896"/>
              <a:gd name="connsiteX14" fmla="*/ 3191340 w 4741245"/>
              <a:gd name="connsiteY14" fmla="*/ 245801 h 2686896"/>
              <a:gd name="connsiteX15" fmla="*/ 3272776 w 4741245"/>
              <a:gd name="connsiteY15" fmla="*/ 145540 h 2686896"/>
              <a:gd name="connsiteX16" fmla="*/ 2429997 w 4741245"/>
              <a:gd name="connsiteY16" fmla="*/ 293568 h 2686896"/>
              <a:gd name="connsiteX17" fmla="*/ 2469398 w 4741245"/>
              <a:gd name="connsiteY17" fmla="*/ 207114 h 2686896"/>
              <a:gd name="connsiteX18" fmla="*/ 1536514 w 4741245"/>
              <a:gd name="connsiteY18" fmla="*/ 322925 h 2686896"/>
              <a:gd name="connsiteX19" fmla="*/ 1679190 w 4741245"/>
              <a:gd name="connsiteY19" fmla="*/ 406766 h 2686896"/>
              <a:gd name="connsiteX20" fmla="*/ 452942 w 4741245"/>
              <a:gd name="connsiteY20" fmla="*/ 982023 h 2686896"/>
              <a:gd name="connsiteX21" fmla="*/ 428029 w 4741245"/>
              <a:gd name="connsiteY21" fmla="*/ 893766 h 2686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741245" h="2686896" fill="none" extrusionOk="0">
                <a:moveTo>
                  <a:pt x="428029" y="893766"/>
                </a:moveTo>
                <a:cubicBezTo>
                  <a:pt x="380198" y="727572"/>
                  <a:pt x="445942" y="554331"/>
                  <a:pt x="617130" y="429592"/>
                </a:cubicBezTo>
                <a:cubicBezTo>
                  <a:pt x="864487" y="187181"/>
                  <a:pt x="1299136" y="172031"/>
                  <a:pt x="1537063" y="323547"/>
                </a:cubicBezTo>
                <a:cubicBezTo>
                  <a:pt x="1791997" y="112929"/>
                  <a:pt x="2153101" y="50076"/>
                  <a:pt x="2464569" y="213458"/>
                </a:cubicBezTo>
                <a:cubicBezTo>
                  <a:pt x="2492224" y="106497"/>
                  <a:pt x="2667106" y="55349"/>
                  <a:pt x="2825979" y="12439"/>
                </a:cubicBezTo>
                <a:cubicBezTo>
                  <a:pt x="2979631" y="10530"/>
                  <a:pt x="3195113" y="46074"/>
                  <a:pt x="3274202" y="154309"/>
                </a:cubicBezTo>
                <a:cubicBezTo>
                  <a:pt x="3471736" y="49714"/>
                  <a:pt x="3655204" y="-72518"/>
                  <a:pt x="3892101" y="42915"/>
                </a:cubicBezTo>
                <a:cubicBezTo>
                  <a:pt x="4035471" y="106588"/>
                  <a:pt x="4173336" y="199488"/>
                  <a:pt x="4205440" y="346808"/>
                </a:cubicBezTo>
                <a:cubicBezTo>
                  <a:pt x="4419219" y="414827"/>
                  <a:pt x="4585783" y="518654"/>
                  <a:pt x="4607568" y="641745"/>
                </a:cubicBezTo>
                <a:cubicBezTo>
                  <a:pt x="4656982" y="739447"/>
                  <a:pt x="4636056" y="859487"/>
                  <a:pt x="4589569" y="961560"/>
                </a:cubicBezTo>
                <a:cubicBezTo>
                  <a:pt x="4705102" y="1092216"/>
                  <a:pt x="4824403" y="1288003"/>
                  <a:pt x="4721050" y="1450550"/>
                </a:cubicBezTo>
                <a:cubicBezTo>
                  <a:pt x="4620201" y="1601189"/>
                  <a:pt x="4437811" y="1796609"/>
                  <a:pt x="4105127" y="1878588"/>
                </a:cubicBezTo>
                <a:cubicBezTo>
                  <a:pt x="4119886" y="2037047"/>
                  <a:pt x="4048621" y="2186208"/>
                  <a:pt x="3884638" y="2245361"/>
                </a:cubicBezTo>
                <a:cubicBezTo>
                  <a:pt x="3707511" y="2332643"/>
                  <a:pt x="3412182" y="2443118"/>
                  <a:pt x="3133940" y="2289770"/>
                </a:cubicBezTo>
                <a:cubicBezTo>
                  <a:pt x="3031380" y="2470926"/>
                  <a:pt x="2922604" y="2604086"/>
                  <a:pt x="2597477" y="2681049"/>
                </a:cubicBezTo>
                <a:cubicBezTo>
                  <a:pt x="2309370" y="2713712"/>
                  <a:pt x="1977468" y="2592555"/>
                  <a:pt x="1808697" y="2442214"/>
                </a:cubicBezTo>
                <a:cubicBezTo>
                  <a:pt x="1423987" y="2608475"/>
                  <a:pt x="888357" y="2556211"/>
                  <a:pt x="636995" y="2206240"/>
                </a:cubicBezTo>
                <a:cubicBezTo>
                  <a:pt x="355529" y="2228629"/>
                  <a:pt x="221476" y="2143181"/>
                  <a:pt x="121823" y="1943645"/>
                </a:cubicBezTo>
                <a:cubicBezTo>
                  <a:pt x="58565" y="1839713"/>
                  <a:pt x="79298" y="1684443"/>
                  <a:pt x="231903" y="1589187"/>
                </a:cubicBezTo>
                <a:cubicBezTo>
                  <a:pt x="44835" y="1528519"/>
                  <a:pt x="-11948" y="1396816"/>
                  <a:pt x="-549" y="1225523"/>
                </a:cubicBezTo>
                <a:cubicBezTo>
                  <a:pt x="15984" y="1077108"/>
                  <a:pt x="220380" y="946089"/>
                  <a:pt x="423968" y="902287"/>
                </a:cubicBezTo>
                <a:cubicBezTo>
                  <a:pt x="425270" y="900202"/>
                  <a:pt x="427113" y="895960"/>
                  <a:pt x="428029" y="893766"/>
                </a:cubicBezTo>
                <a:close/>
              </a:path>
              <a:path w="4741245" h="2686896" fill="none" extrusionOk="0">
                <a:moveTo>
                  <a:pt x="5239274" y="211835"/>
                </a:moveTo>
                <a:cubicBezTo>
                  <a:pt x="5230450" y="251100"/>
                  <a:pt x="5214613" y="286856"/>
                  <a:pt x="5164638" y="286471"/>
                </a:cubicBezTo>
                <a:cubicBezTo>
                  <a:pt x="5121109" y="280206"/>
                  <a:pt x="5085786" y="253611"/>
                  <a:pt x="5090002" y="211835"/>
                </a:cubicBezTo>
                <a:cubicBezTo>
                  <a:pt x="5087619" y="164822"/>
                  <a:pt x="5124079" y="135965"/>
                  <a:pt x="5164638" y="137199"/>
                </a:cubicBezTo>
                <a:cubicBezTo>
                  <a:pt x="5199119" y="133494"/>
                  <a:pt x="5249330" y="173341"/>
                  <a:pt x="5239274" y="211835"/>
                </a:cubicBezTo>
                <a:close/>
              </a:path>
              <a:path w="4741245" h="2686896" fill="none" extrusionOk="0">
                <a:moveTo>
                  <a:pt x="5071589" y="309978"/>
                </a:moveTo>
                <a:cubicBezTo>
                  <a:pt x="5063546" y="403604"/>
                  <a:pt x="5011058" y="449885"/>
                  <a:pt x="4922317" y="459250"/>
                </a:cubicBezTo>
                <a:cubicBezTo>
                  <a:pt x="4858227" y="464343"/>
                  <a:pt x="4757121" y="399246"/>
                  <a:pt x="4773045" y="309978"/>
                </a:cubicBezTo>
                <a:cubicBezTo>
                  <a:pt x="4788472" y="238512"/>
                  <a:pt x="4838697" y="155335"/>
                  <a:pt x="4922317" y="160706"/>
                </a:cubicBezTo>
                <a:cubicBezTo>
                  <a:pt x="4999455" y="149593"/>
                  <a:pt x="5061327" y="226513"/>
                  <a:pt x="5071589" y="309978"/>
                </a:cubicBezTo>
                <a:close/>
              </a:path>
              <a:path w="4741245" h="2686896" fill="none" extrusionOk="0">
                <a:moveTo>
                  <a:pt x="4765548" y="464157"/>
                </a:moveTo>
                <a:cubicBezTo>
                  <a:pt x="4779605" y="559222"/>
                  <a:pt x="4684745" y="685836"/>
                  <a:pt x="4541640" y="688065"/>
                </a:cubicBezTo>
                <a:cubicBezTo>
                  <a:pt x="4414329" y="659367"/>
                  <a:pt x="4320445" y="605332"/>
                  <a:pt x="4317732" y="464157"/>
                </a:cubicBezTo>
                <a:cubicBezTo>
                  <a:pt x="4322317" y="314183"/>
                  <a:pt x="4420573" y="244188"/>
                  <a:pt x="4541640" y="240249"/>
                </a:cubicBezTo>
                <a:cubicBezTo>
                  <a:pt x="4650013" y="247232"/>
                  <a:pt x="4758205" y="327889"/>
                  <a:pt x="4765548" y="464157"/>
                </a:cubicBezTo>
                <a:close/>
              </a:path>
              <a:path w="4741245" h="2686896" fill="none" extrusionOk="0">
                <a:moveTo>
                  <a:pt x="515061" y="1628122"/>
                </a:moveTo>
                <a:cubicBezTo>
                  <a:pt x="401001" y="1645545"/>
                  <a:pt x="302692" y="1601951"/>
                  <a:pt x="237062" y="1578551"/>
                </a:cubicBezTo>
                <a:moveTo>
                  <a:pt x="760355" y="2170601"/>
                </a:moveTo>
                <a:cubicBezTo>
                  <a:pt x="717213" y="2182607"/>
                  <a:pt x="690093" y="2189913"/>
                  <a:pt x="638751" y="2194298"/>
                </a:cubicBezTo>
                <a:moveTo>
                  <a:pt x="1808477" y="2431267"/>
                </a:moveTo>
                <a:cubicBezTo>
                  <a:pt x="1787744" y="2396619"/>
                  <a:pt x="1752687" y="2363889"/>
                  <a:pt x="1735163" y="2323045"/>
                </a:cubicBezTo>
                <a:moveTo>
                  <a:pt x="3163793" y="2161396"/>
                </a:moveTo>
                <a:cubicBezTo>
                  <a:pt x="3166603" y="2195777"/>
                  <a:pt x="3158439" y="2242785"/>
                  <a:pt x="3134489" y="2280129"/>
                </a:cubicBezTo>
                <a:moveTo>
                  <a:pt x="3745693" y="1427662"/>
                </a:moveTo>
                <a:cubicBezTo>
                  <a:pt x="3958314" y="1512713"/>
                  <a:pt x="4113240" y="1675976"/>
                  <a:pt x="4102493" y="1871497"/>
                </a:cubicBezTo>
                <a:moveTo>
                  <a:pt x="4587374" y="954967"/>
                </a:moveTo>
                <a:cubicBezTo>
                  <a:pt x="4571873" y="1020214"/>
                  <a:pt x="4483731" y="1077421"/>
                  <a:pt x="4428454" y="1121405"/>
                </a:cubicBezTo>
                <a:moveTo>
                  <a:pt x="4206098" y="337479"/>
                </a:moveTo>
                <a:cubicBezTo>
                  <a:pt x="4212625" y="361981"/>
                  <a:pt x="4212903" y="390280"/>
                  <a:pt x="4214440" y="416095"/>
                </a:cubicBezTo>
                <a:moveTo>
                  <a:pt x="3191340" y="245801"/>
                </a:moveTo>
                <a:cubicBezTo>
                  <a:pt x="3203488" y="206057"/>
                  <a:pt x="3242659" y="180690"/>
                  <a:pt x="3272776" y="145540"/>
                </a:cubicBezTo>
                <a:moveTo>
                  <a:pt x="2429997" y="293568"/>
                </a:moveTo>
                <a:cubicBezTo>
                  <a:pt x="2436957" y="262801"/>
                  <a:pt x="2450537" y="225855"/>
                  <a:pt x="2469398" y="207114"/>
                </a:cubicBezTo>
                <a:moveTo>
                  <a:pt x="1536514" y="322925"/>
                </a:moveTo>
                <a:cubicBezTo>
                  <a:pt x="1591354" y="349505"/>
                  <a:pt x="1629961" y="382250"/>
                  <a:pt x="1679190" y="406766"/>
                </a:cubicBezTo>
                <a:moveTo>
                  <a:pt x="452942" y="982023"/>
                </a:moveTo>
                <a:cubicBezTo>
                  <a:pt x="435038" y="950873"/>
                  <a:pt x="434336" y="925260"/>
                  <a:pt x="428029" y="893766"/>
                </a:cubicBezTo>
              </a:path>
              <a:path w="4741245" h="2686896" stroke="0" extrusionOk="0">
                <a:moveTo>
                  <a:pt x="428029" y="893766"/>
                </a:moveTo>
                <a:cubicBezTo>
                  <a:pt x="366203" y="699463"/>
                  <a:pt x="491147" y="532446"/>
                  <a:pt x="617130" y="429592"/>
                </a:cubicBezTo>
                <a:cubicBezTo>
                  <a:pt x="878531" y="269333"/>
                  <a:pt x="1298074" y="204123"/>
                  <a:pt x="1537063" y="323547"/>
                </a:cubicBezTo>
                <a:cubicBezTo>
                  <a:pt x="1706210" y="63787"/>
                  <a:pt x="2254119" y="-12662"/>
                  <a:pt x="2464569" y="213458"/>
                </a:cubicBezTo>
                <a:cubicBezTo>
                  <a:pt x="2488978" y="109732"/>
                  <a:pt x="2698458" y="-1579"/>
                  <a:pt x="2825979" y="12439"/>
                </a:cubicBezTo>
                <a:cubicBezTo>
                  <a:pt x="2982861" y="-39753"/>
                  <a:pt x="3176285" y="33748"/>
                  <a:pt x="3274202" y="154309"/>
                </a:cubicBezTo>
                <a:cubicBezTo>
                  <a:pt x="3397536" y="-11793"/>
                  <a:pt x="3666977" y="-65704"/>
                  <a:pt x="3892101" y="42915"/>
                </a:cubicBezTo>
                <a:cubicBezTo>
                  <a:pt x="4064488" y="84378"/>
                  <a:pt x="4163428" y="206156"/>
                  <a:pt x="4205440" y="346808"/>
                </a:cubicBezTo>
                <a:cubicBezTo>
                  <a:pt x="4433608" y="366906"/>
                  <a:pt x="4534173" y="490868"/>
                  <a:pt x="4607568" y="641745"/>
                </a:cubicBezTo>
                <a:cubicBezTo>
                  <a:pt x="4680330" y="744914"/>
                  <a:pt x="4640323" y="871514"/>
                  <a:pt x="4589569" y="961560"/>
                </a:cubicBezTo>
                <a:cubicBezTo>
                  <a:pt x="4749413" y="1124334"/>
                  <a:pt x="4772434" y="1271100"/>
                  <a:pt x="4721050" y="1450550"/>
                </a:cubicBezTo>
                <a:cubicBezTo>
                  <a:pt x="4681115" y="1739415"/>
                  <a:pt x="4480267" y="1848539"/>
                  <a:pt x="4105127" y="1878588"/>
                </a:cubicBezTo>
                <a:cubicBezTo>
                  <a:pt x="4117778" y="2000739"/>
                  <a:pt x="4031600" y="2151433"/>
                  <a:pt x="3884638" y="2245361"/>
                </a:cubicBezTo>
                <a:cubicBezTo>
                  <a:pt x="3675794" y="2378378"/>
                  <a:pt x="3322833" y="2447217"/>
                  <a:pt x="3133940" y="2289770"/>
                </a:cubicBezTo>
                <a:cubicBezTo>
                  <a:pt x="3123047" y="2453115"/>
                  <a:pt x="2857747" y="2595005"/>
                  <a:pt x="2597477" y="2681049"/>
                </a:cubicBezTo>
                <a:cubicBezTo>
                  <a:pt x="2335594" y="2754296"/>
                  <a:pt x="1975290" y="2597553"/>
                  <a:pt x="1808697" y="2442214"/>
                </a:cubicBezTo>
                <a:cubicBezTo>
                  <a:pt x="1340732" y="2641401"/>
                  <a:pt x="825169" y="2622211"/>
                  <a:pt x="636995" y="2206240"/>
                </a:cubicBezTo>
                <a:cubicBezTo>
                  <a:pt x="397869" y="2228961"/>
                  <a:pt x="188656" y="2101118"/>
                  <a:pt x="121823" y="1943645"/>
                </a:cubicBezTo>
                <a:cubicBezTo>
                  <a:pt x="109961" y="1807201"/>
                  <a:pt x="107687" y="1698523"/>
                  <a:pt x="231903" y="1589187"/>
                </a:cubicBezTo>
                <a:cubicBezTo>
                  <a:pt x="62427" y="1497612"/>
                  <a:pt x="-11814" y="1370908"/>
                  <a:pt x="-549" y="1225523"/>
                </a:cubicBezTo>
                <a:cubicBezTo>
                  <a:pt x="6829" y="1017979"/>
                  <a:pt x="207438" y="919788"/>
                  <a:pt x="423968" y="902287"/>
                </a:cubicBezTo>
                <a:cubicBezTo>
                  <a:pt x="425302" y="898941"/>
                  <a:pt x="427132" y="896784"/>
                  <a:pt x="428029" y="893766"/>
                </a:cubicBezTo>
                <a:close/>
              </a:path>
              <a:path w="4741245" h="2686896" stroke="0" extrusionOk="0">
                <a:moveTo>
                  <a:pt x="5239274" y="211835"/>
                </a:moveTo>
                <a:cubicBezTo>
                  <a:pt x="5237064" y="253530"/>
                  <a:pt x="5210375" y="295483"/>
                  <a:pt x="5164638" y="286471"/>
                </a:cubicBezTo>
                <a:cubicBezTo>
                  <a:pt x="5116187" y="280857"/>
                  <a:pt x="5091769" y="252820"/>
                  <a:pt x="5090002" y="211835"/>
                </a:cubicBezTo>
                <a:cubicBezTo>
                  <a:pt x="5087146" y="172187"/>
                  <a:pt x="5113866" y="133864"/>
                  <a:pt x="5164638" y="137199"/>
                </a:cubicBezTo>
                <a:cubicBezTo>
                  <a:pt x="5210194" y="142006"/>
                  <a:pt x="5241779" y="171206"/>
                  <a:pt x="5239274" y="211835"/>
                </a:cubicBezTo>
                <a:close/>
              </a:path>
              <a:path w="4741245" h="2686896" stroke="0" extrusionOk="0">
                <a:moveTo>
                  <a:pt x="5071589" y="309978"/>
                </a:moveTo>
                <a:cubicBezTo>
                  <a:pt x="5068943" y="394922"/>
                  <a:pt x="5002458" y="465039"/>
                  <a:pt x="4922317" y="459250"/>
                </a:cubicBezTo>
                <a:cubicBezTo>
                  <a:pt x="4840308" y="452068"/>
                  <a:pt x="4777392" y="376943"/>
                  <a:pt x="4773045" y="309978"/>
                </a:cubicBezTo>
                <a:cubicBezTo>
                  <a:pt x="4770445" y="234608"/>
                  <a:pt x="4817508" y="151391"/>
                  <a:pt x="4922317" y="160706"/>
                </a:cubicBezTo>
                <a:cubicBezTo>
                  <a:pt x="5009256" y="159526"/>
                  <a:pt x="5052166" y="242791"/>
                  <a:pt x="5071589" y="309978"/>
                </a:cubicBezTo>
                <a:close/>
              </a:path>
              <a:path w="4741245" h="2686896" stroke="0" extrusionOk="0">
                <a:moveTo>
                  <a:pt x="4765548" y="464157"/>
                </a:moveTo>
                <a:cubicBezTo>
                  <a:pt x="4787034" y="604928"/>
                  <a:pt x="4669970" y="706424"/>
                  <a:pt x="4541640" y="688065"/>
                </a:cubicBezTo>
                <a:cubicBezTo>
                  <a:pt x="4422200" y="685543"/>
                  <a:pt x="4300410" y="589038"/>
                  <a:pt x="4317732" y="464157"/>
                </a:cubicBezTo>
                <a:cubicBezTo>
                  <a:pt x="4329227" y="349920"/>
                  <a:pt x="4433218" y="265495"/>
                  <a:pt x="4541640" y="240249"/>
                </a:cubicBezTo>
                <a:cubicBezTo>
                  <a:pt x="4661756" y="239494"/>
                  <a:pt x="4759434" y="329057"/>
                  <a:pt x="4765548" y="464157"/>
                </a:cubicBezTo>
                <a:close/>
              </a:path>
              <a:path w="4741245" h="2686896" fill="none" stroke="0" extrusionOk="0">
                <a:moveTo>
                  <a:pt x="515061" y="1628122"/>
                </a:moveTo>
                <a:cubicBezTo>
                  <a:pt x="428644" y="1651807"/>
                  <a:pt x="321855" y="1613775"/>
                  <a:pt x="237062" y="1578551"/>
                </a:cubicBezTo>
                <a:moveTo>
                  <a:pt x="760355" y="2170601"/>
                </a:moveTo>
                <a:cubicBezTo>
                  <a:pt x="730726" y="2187296"/>
                  <a:pt x="671304" y="2184645"/>
                  <a:pt x="638751" y="2194298"/>
                </a:cubicBezTo>
                <a:moveTo>
                  <a:pt x="1808477" y="2431267"/>
                </a:moveTo>
                <a:cubicBezTo>
                  <a:pt x="1776498" y="2403114"/>
                  <a:pt x="1750831" y="2355932"/>
                  <a:pt x="1735163" y="2323045"/>
                </a:cubicBezTo>
                <a:moveTo>
                  <a:pt x="3163793" y="2161396"/>
                </a:moveTo>
                <a:cubicBezTo>
                  <a:pt x="3156732" y="2208414"/>
                  <a:pt x="3141222" y="2244480"/>
                  <a:pt x="3134489" y="2280129"/>
                </a:cubicBezTo>
                <a:moveTo>
                  <a:pt x="3745693" y="1427662"/>
                </a:moveTo>
                <a:cubicBezTo>
                  <a:pt x="3955174" y="1463586"/>
                  <a:pt x="4076070" y="1671124"/>
                  <a:pt x="4102493" y="1871497"/>
                </a:cubicBezTo>
                <a:moveTo>
                  <a:pt x="4587374" y="954967"/>
                </a:moveTo>
                <a:cubicBezTo>
                  <a:pt x="4564994" y="1006315"/>
                  <a:pt x="4488816" y="1066530"/>
                  <a:pt x="4428454" y="1121405"/>
                </a:cubicBezTo>
                <a:moveTo>
                  <a:pt x="4206098" y="337479"/>
                </a:moveTo>
                <a:cubicBezTo>
                  <a:pt x="4215662" y="363272"/>
                  <a:pt x="4210647" y="392171"/>
                  <a:pt x="4214440" y="416095"/>
                </a:cubicBezTo>
                <a:moveTo>
                  <a:pt x="3191340" y="245801"/>
                </a:moveTo>
                <a:cubicBezTo>
                  <a:pt x="3212964" y="202408"/>
                  <a:pt x="3251810" y="178237"/>
                  <a:pt x="3272776" y="145540"/>
                </a:cubicBezTo>
                <a:moveTo>
                  <a:pt x="2429997" y="293568"/>
                </a:moveTo>
                <a:cubicBezTo>
                  <a:pt x="2432249" y="257180"/>
                  <a:pt x="2452102" y="233134"/>
                  <a:pt x="2469398" y="207114"/>
                </a:cubicBezTo>
                <a:moveTo>
                  <a:pt x="1536514" y="322925"/>
                </a:moveTo>
                <a:cubicBezTo>
                  <a:pt x="1595981" y="348381"/>
                  <a:pt x="1631551" y="378469"/>
                  <a:pt x="1679190" y="406766"/>
                </a:cubicBezTo>
                <a:moveTo>
                  <a:pt x="452942" y="982023"/>
                </a:moveTo>
                <a:cubicBezTo>
                  <a:pt x="440901" y="952611"/>
                  <a:pt x="430751" y="928632"/>
                  <a:pt x="428029" y="893766"/>
                </a:cubicBezTo>
              </a:path>
            </a:pathLst>
          </a:custGeom>
          <a:solidFill>
            <a:schemeClr val="bg1"/>
          </a:solidFill>
          <a:ln w="19050"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62865412">
                  <a:prstGeom prst="cloudCallout">
                    <a:avLst>
                      <a:gd name="adj1" fmla="val 58930"/>
                      <a:gd name="adj2" fmla="val -4211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61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2022/4/17</a:t>
            </a:fld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123315" y="119380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1A53F9-DEC3-48EC-A5E0-7BC27C3E75C7}"/>
              </a:ext>
            </a:extLst>
          </p:cNvPr>
          <p:cNvSpPr/>
          <p:nvPr/>
        </p:nvSpPr>
        <p:spPr>
          <a:xfrm>
            <a:off x="5690552" y="1235074"/>
            <a:ext cx="5840095" cy="422874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7E4362-CDBC-406C-A691-4A2A1850D1D6}"/>
              </a:ext>
            </a:extLst>
          </p:cNvPr>
          <p:cNvSpPr txBox="1"/>
          <p:nvPr/>
        </p:nvSpPr>
        <p:spPr>
          <a:xfrm>
            <a:off x="7608745" y="1328275"/>
            <a:ext cx="2111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5B5AF2-4FDC-4EA7-9AFD-E8909AF44730}"/>
              </a:ext>
            </a:extLst>
          </p:cNvPr>
          <p:cNvSpPr txBox="1"/>
          <p:nvPr/>
        </p:nvSpPr>
        <p:spPr>
          <a:xfrm>
            <a:off x="5798820" y="2009978"/>
            <a:ext cx="57318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vứt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gìn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246</Words>
  <Application>Microsoft Office PowerPoint</Application>
  <PresentationFormat>Widescreen</PresentationFormat>
  <Paragraphs>51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等线</vt:lpstr>
      <vt:lpstr>微软雅黑</vt:lpstr>
      <vt:lpstr>Arial</vt:lpstr>
      <vt:lpstr>Arial Black</vt:lpstr>
      <vt:lpstr>Arial-Rounded</vt:lpstr>
      <vt:lpstr>Calibri</vt:lpstr>
      <vt:lpstr>Calibri Light</vt:lpstr>
      <vt:lpstr>Lato Hairline</vt:lpstr>
      <vt:lpstr>Lato Light</vt:lpstr>
      <vt:lpstr>Lato Regular</vt:lpstr>
      <vt:lpstr>Office 主题</vt:lpstr>
      <vt:lpstr>2_Office Theme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3</cp:revision>
  <dcterms:created xsi:type="dcterms:W3CDTF">2022-04-17T12:36:28Z</dcterms:created>
  <dcterms:modified xsi:type="dcterms:W3CDTF">2022-04-17T13:55:40Z</dcterms:modified>
</cp:coreProperties>
</file>