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58" r:id="rId3"/>
    <p:sldId id="283" r:id="rId4"/>
    <p:sldId id="262" r:id="rId5"/>
    <p:sldId id="276" r:id="rId6"/>
    <p:sldId id="268" r:id="rId7"/>
    <p:sldId id="290" r:id="rId8"/>
    <p:sldId id="291" r:id="rId9"/>
    <p:sldId id="278" r:id="rId10"/>
    <p:sldId id="272" r:id="rId11"/>
    <p:sldId id="284" r:id="rId12"/>
    <p:sldId id="273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3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6B5FB-C826-461E-B723-97C8EF7F168B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2E219-EB97-4A20-8EE6-23F0F3CE4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6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8d170f10c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8d170f10cb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F0BB8-E5CC-4CB9-973D-8DBA71174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87E28-6661-4B23-A4B5-0EBECD6AF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A00E5-AE47-4147-A38F-4554345C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F4659-57AD-40DF-8E62-7A2E6198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B240B-F3E8-4D5E-ABEB-7637C808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5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B3EA-87F1-428E-9CAE-00CB4486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BB3D4-D165-45BE-BA7B-ABB4D4CA6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207EF-E9F0-41AA-A697-0CFA2C00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6483F-5A6E-4D8F-A784-547061FB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5EF6E-38B6-459E-937D-E6532E62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3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D3B87-F3DB-4397-947B-BC9809F39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CCE18-6782-413D-B76D-D82D5F2CA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4FDF9-9D00-44E5-8A57-EEF3655D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AC174-994F-4EF9-9F9A-458063196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8D152-4607-4D33-9F91-B2FE063C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83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58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5211803" y="-8667"/>
            <a:ext cx="6984165" cy="68752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37662" y="-51920"/>
            <a:ext cx="3646437" cy="194282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950800" y="1730972"/>
            <a:ext cx="3742800" cy="25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950800" y="4291429"/>
            <a:ext cx="3742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110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4053612" y="-3839805"/>
            <a:ext cx="4088549" cy="12301092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1"/>
          <p:cNvSpPr/>
          <p:nvPr/>
        </p:nvSpPr>
        <p:spPr>
          <a:xfrm rot="5400000">
            <a:off x="4053621" y="-4053628"/>
            <a:ext cx="4088549" cy="12195807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950800" y="1417451"/>
            <a:ext cx="10290000" cy="1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2145233" y="4590400"/>
            <a:ext cx="7900400" cy="1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2449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33" y="1854200"/>
            <a:ext cx="12192000" cy="50036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7271145" y="6092761"/>
            <a:ext cx="4923479" cy="468523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399643" y="2445015"/>
            <a:ext cx="37440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400817" y="2912289"/>
            <a:ext cx="3742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7048300" y="2445015"/>
            <a:ext cx="37440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7049500" y="2912289"/>
            <a:ext cx="3742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59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10058392" y="5847797"/>
            <a:ext cx="2133608" cy="1035603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0800000">
            <a:off x="9" y="8"/>
            <a:ext cx="3305224" cy="106679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 rot="10800000">
            <a:off x="-25386" y="-50783"/>
            <a:ext cx="3229020" cy="982084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983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3F40-9442-47FE-A5AF-E8FD06B75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0A4E-C63C-4F0E-9D8F-A56A3FD9E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486B8-8980-470E-9B3A-853B4956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25E77-D755-4B4C-ABAF-D0D90F9D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B0015-F711-40E5-B519-03B62F1C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24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3DAE-A83D-432B-8B15-F5EBFA55E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001B1-F111-414C-AA78-6EF529192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3F600-B2BB-4FFA-A02D-6A946B1E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EC8C3-181A-4E27-A94A-FFA766831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D0003-6B9C-4A75-8DDA-6660F111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04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0551-2649-4388-AA9B-EC0EA706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3C7A-4251-4410-8EF8-32C141D0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EE5AC-DFFB-4D4A-A235-A0DA06587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90007-C054-4B49-84F7-EFCF0A61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F1644-0697-401D-B5A2-1EA85B2F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0110E-6835-4A55-8DEC-B2827F08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2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C0036-D9CF-48A0-9C02-81382A06B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7BAA2-3450-4D5B-9FB4-02475390B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7038-DCDB-4AAB-9A4B-C8502EAA9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28F33-39E5-41C5-AD0F-EE80945C1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FCFF9C-D67F-4146-A5BB-C46AFDE79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B8E0B4-B503-47EA-9504-480B4ADE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59EC1-4A31-4A07-A81B-B422BCB5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CA990-4CE5-4657-A160-89E35872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50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22016-3C1E-4956-A0D5-2A0CC81B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D6AC4-3685-4075-AA9A-6AFDC5ED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12D35-8B59-4594-93EB-CD2E122C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DCE7-58A3-4594-B3BE-905C0789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89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244C96-CD4D-4CF5-A984-A2CD20C9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03B49-8EA7-42C1-A476-B58EF815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BB17-1003-42C8-AE2A-5C3D0EE0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6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F4AE-6910-42D2-9E73-D50481935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FAB89-1E6D-41AE-8EC4-AD484CAD3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75AA3-C1C2-493E-857A-CE25AAFE8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7D3F0-E3AB-4864-8705-04EA3171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AEC34-609F-4580-913C-B641D781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B81F0-13AE-45C8-AB67-82943C40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6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C746-8BDF-4B28-A996-77F7581F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8AB29-89E9-4231-BFCB-4626A4D1F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A3441-5D61-49A0-8C72-BA44FF66E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A24F7-D470-4B46-AB7E-3B42EAE2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CA818-8FAA-4F2D-9F64-DE300CFA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35314-A496-4992-9429-2FEC7F6E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49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0A42C-23AF-4C08-888E-984F674C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89A68-6D69-4479-9FF7-63E5E71FE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07354-99E4-4890-BDC5-0BFD0B07B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CF08-B1FB-4B61-81A4-8F6419C6E4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DF4E6-1DA5-4EEC-BBB5-B01287E83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CD1AD-5963-453C-9C58-288ADE6C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5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016FC1-5671-4484-8A21-3B55F6049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Những địa điểm trẻ em thường rất dễ đi lạc và cần lưu ý">
            <a:extLst>
              <a:ext uri="{FF2B5EF4-FFF2-40B4-BE49-F238E27FC236}">
                <a16:creationId xmlns:a16="http://schemas.microsoft.com/office/drawing/2014/main" id="{3A8ED208-F37D-4ACE-9611-53FCE8BC5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" r="24448" b="523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ABD057-19FB-4703-B251-D29760EC6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05F559-DCF0-4750-917E-46DED9AC3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719EF2-B576-4B61-AEE6-121E91A1B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B30BD6-31A9-4FBC-B712-94F59D8D6C92}"/>
              </a:ext>
            </a:extLst>
          </p:cNvPr>
          <p:cNvSpPr txBox="1"/>
          <p:nvPr/>
        </p:nvSpPr>
        <p:spPr>
          <a:xfrm>
            <a:off x="247649" y="2636063"/>
            <a:ext cx="8668512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KIẾM SỰ HỖ TRỢ Ở NƠI CÔNG CỘNG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466037-C821-4656-A9AF-3EF1C86CCD2D}"/>
              </a:ext>
            </a:extLst>
          </p:cNvPr>
          <p:cNvSpPr txBox="1"/>
          <p:nvPr/>
        </p:nvSpPr>
        <p:spPr>
          <a:xfrm>
            <a:off x="247649" y="161247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13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B8D8AF-BBEA-4484-A9DF-A51AAB4DC9ED}"/>
              </a:ext>
            </a:extLst>
          </p:cNvPr>
          <p:cNvSpPr txBox="1"/>
          <p:nvPr/>
        </p:nvSpPr>
        <p:spPr>
          <a:xfrm>
            <a:off x="3974345" y="340819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6C71FC-5262-42EE-A40A-6AC50735E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141E48-33AF-4173-8218-881E8B81D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8" r="2909"/>
          <a:stretch/>
        </p:blipFill>
        <p:spPr>
          <a:xfrm>
            <a:off x="1936454" y="2161520"/>
            <a:ext cx="7901666" cy="4696480"/>
          </a:xfrm>
          <a:prstGeom prst="rect">
            <a:avLst/>
          </a:prstGeom>
        </p:spPr>
      </p:pic>
      <p:grpSp>
        <p:nvGrpSpPr>
          <p:cNvPr id="4" name="Google Shape;430;p32">
            <a:extLst>
              <a:ext uri="{FF2B5EF4-FFF2-40B4-BE49-F238E27FC236}">
                <a16:creationId xmlns:a16="http://schemas.microsoft.com/office/drawing/2014/main" id="{B4886F04-5A3D-46E9-80B7-8397DA206293}"/>
              </a:ext>
            </a:extLst>
          </p:cNvPr>
          <p:cNvGrpSpPr/>
          <p:nvPr/>
        </p:nvGrpSpPr>
        <p:grpSpPr>
          <a:xfrm>
            <a:off x="10164543" y="6083958"/>
            <a:ext cx="1996490" cy="658597"/>
            <a:chOff x="6999675" y="4238205"/>
            <a:chExt cx="1996490" cy="658597"/>
          </a:xfrm>
        </p:grpSpPr>
        <p:grpSp>
          <p:nvGrpSpPr>
            <p:cNvPr id="6" name="Google Shape;431;p32">
              <a:extLst>
                <a:ext uri="{FF2B5EF4-FFF2-40B4-BE49-F238E27FC236}">
                  <a16:creationId xmlns:a16="http://schemas.microsoft.com/office/drawing/2014/main" id="{9B4E1393-77A3-4BB5-983E-B3ADED0A7481}"/>
                </a:ext>
              </a:extLst>
            </p:cNvPr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8" name="Google Shape;432;p32">
                <a:extLst>
                  <a:ext uri="{FF2B5EF4-FFF2-40B4-BE49-F238E27FC236}">
                    <a16:creationId xmlns:a16="http://schemas.microsoft.com/office/drawing/2014/main" id="{C941F2F7-4A7B-46A9-8F74-1CC87E269D82}"/>
                  </a:ext>
                </a:extLst>
              </p:cNvPr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433;p32">
                <a:extLst>
                  <a:ext uri="{FF2B5EF4-FFF2-40B4-BE49-F238E27FC236}">
                    <a16:creationId xmlns:a16="http://schemas.microsoft.com/office/drawing/2014/main" id="{63AC1A28-EEA3-486B-BFA1-16ACD60E72EA}"/>
                  </a:ext>
                </a:extLst>
              </p:cNvPr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34;p32">
                <a:extLst>
                  <a:ext uri="{FF2B5EF4-FFF2-40B4-BE49-F238E27FC236}">
                    <a16:creationId xmlns:a16="http://schemas.microsoft.com/office/drawing/2014/main" id="{7F4601F0-CC4D-4328-AF3B-FEE7AAA76E1B}"/>
                  </a:ext>
                </a:extLst>
              </p:cNvPr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5;p32">
                <a:extLst>
                  <a:ext uri="{FF2B5EF4-FFF2-40B4-BE49-F238E27FC236}">
                    <a16:creationId xmlns:a16="http://schemas.microsoft.com/office/drawing/2014/main" id="{66FB5FE7-0AD3-4CB4-A93D-D41DB8CB1CFF}"/>
                  </a:ext>
                </a:extLst>
              </p:cNvPr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36;p32">
                <a:extLst>
                  <a:ext uri="{FF2B5EF4-FFF2-40B4-BE49-F238E27FC236}">
                    <a16:creationId xmlns:a16="http://schemas.microsoft.com/office/drawing/2014/main" id="{9BF5EBCD-F9D5-4C8F-A9D8-ECE1A05172C3}"/>
                  </a:ext>
                </a:extLst>
              </p:cNvPr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7;p32">
                <a:extLst>
                  <a:ext uri="{FF2B5EF4-FFF2-40B4-BE49-F238E27FC236}">
                    <a16:creationId xmlns:a16="http://schemas.microsoft.com/office/drawing/2014/main" id="{7181A0DB-EFA0-495F-98AA-487E2EAA25CF}"/>
                  </a:ext>
                </a:extLst>
              </p:cNvPr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8;p32">
                <a:extLst>
                  <a:ext uri="{FF2B5EF4-FFF2-40B4-BE49-F238E27FC236}">
                    <a16:creationId xmlns:a16="http://schemas.microsoft.com/office/drawing/2014/main" id="{709046A5-C047-4FF5-B541-604C5C413AB8}"/>
                  </a:ext>
                </a:extLst>
              </p:cNvPr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439;p32">
              <a:extLst>
                <a:ext uri="{FF2B5EF4-FFF2-40B4-BE49-F238E27FC236}">
                  <a16:creationId xmlns:a16="http://schemas.microsoft.com/office/drawing/2014/main" id="{E9D3F863-3504-42E6-B0F0-5E66530E8BB9}"/>
                </a:ext>
              </a:extLst>
            </p:cNvPr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44E881-0C54-408C-A283-D9DA2032EB8A}"/>
              </a:ext>
            </a:extLst>
          </p:cNvPr>
          <p:cNvSpPr/>
          <p:nvPr/>
        </p:nvSpPr>
        <p:spPr>
          <a:xfrm>
            <a:off x="1022555" y="353961"/>
            <a:ext cx="9191507" cy="1438505"/>
          </a:xfrm>
          <a:prstGeom prst="roundRect">
            <a:avLst>
              <a:gd name="adj" fmla="val 13418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B43405-E54D-49DB-AE16-E3E39B6794AF}"/>
              </a:ext>
            </a:extLst>
          </p:cNvPr>
          <p:cNvSpPr txBox="1"/>
          <p:nvPr/>
        </p:nvSpPr>
        <p:spPr>
          <a:xfrm>
            <a:off x="1297655" y="523139"/>
            <a:ext cx="8222304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1EBD81B2-0BB6-4BC3-9778-ACB2B77D4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20" y="244761"/>
            <a:ext cx="1635707" cy="163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90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B9BDB5-84D2-4CAD-82CB-9E22DC7B7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89259"/>
              </p:ext>
            </p:extLst>
          </p:nvPr>
        </p:nvGraphicFramePr>
        <p:xfrm>
          <a:off x="935531" y="248918"/>
          <a:ext cx="10320937" cy="636016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12468">
                  <a:extLst>
                    <a:ext uri="{9D8B030D-6E8A-4147-A177-3AD203B41FA5}">
                      <a16:colId xmlns:a16="http://schemas.microsoft.com/office/drawing/2014/main" val="1036950045"/>
                    </a:ext>
                  </a:extLst>
                </a:gridCol>
                <a:gridCol w="5108469">
                  <a:extLst>
                    <a:ext uri="{9D8B030D-6E8A-4147-A177-3AD203B41FA5}">
                      <a16:colId xmlns:a16="http://schemas.microsoft.com/office/drawing/2014/main" val="827492264"/>
                    </a:ext>
                  </a:extLst>
                </a:gridCol>
              </a:tblGrid>
              <a:tr h="704458"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Đối tượng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nhớ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041" marR="47041" marT="47041" marB="47041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47943"/>
                  </a:ext>
                </a:extLst>
              </a:tr>
              <a:tr h="5919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</a:t>
                      </a:r>
                    </a:p>
                  </a:txBody>
                  <a:tcPr marL="7056" marR="7056" marT="7056" marB="705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47041" marR="47041" marT="47041" marB="4704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766397"/>
                  </a:ext>
                </a:extLst>
              </a:tr>
              <a:tr h="5919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hỏa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6" marR="7056" marT="7056" marB="705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47041" marR="47041" marT="47041" marB="4704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979543"/>
                  </a:ext>
                </a:extLst>
              </a:tr>
              <a:tr h="5919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6" marR="7056" marT="7056" marB="705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47041" marR="47041" marT="47041" marB="4704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1817"/>
                  </a:ext>
                </a:extLst>
              </a:tr>
              <a:tr h="877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khẩn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toàn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6" marR="7056" marT="7056" marB="705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47041" marR="47041" marT="47041" marB="4704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468295"/>
                  </a:ext>
                </a:extLst>
              </a:tr>
              <a:tr h="990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 chỉ nhà của mình</a:t>
                      </a:r>
                    </a:p>
                  </a:txBody>
                  <a:tcPr marL="7056" marR="7056" marT="7056" marB="705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041" marR="47041" marT="47041" marB="4704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035802"/>
                  </a:ext>
                </a:extLst>
              </a:tr>
              <a:tr h="5919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điện thoại của bố</a:t>
                      </a:r>
                    </a:p>
                  </a:txBody>
                  <a:tcPr marL="7056" marR="7056" marT="7056" marB="705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041" marR="47041" marT="47041" marB="4704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44206"/>
                  </a:ext>
                </a:extLst>
              </a:tr>
              <a:tr h="5919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điện thoại của mẹ</a:t>
                      </a:r>
                    </a:p>
                  </a:txBody>
                  <a:tcPr marL="7056" marR="7056" marT="7056" marB="705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041" marR="47041" marT="47041" marB="4704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750995"/>
                  </a:ext>
                </a:extLst>
              </a:tr>
              <a:tr h="8277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điện thoại thầy, cô giáo chủ nhiệm</a:t>
                      </a:r>
                    </a:p>
                  </a:txBody>
                  <a:tcPr marL="7056" marR="7056" marT="7056" marB="705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041" marR="47041" marT="47041" marB="4704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941916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39E2210-04F2-4E14-A584-06810CE45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56" y="2497200"/>
            <a:ext cx="1417144" cy="167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4CD05A-6CED-47B9-A5B2-67A41F6D4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" t="3872"/>
          <a:stretch/>
        </p:blipFill>
        <p:spPr>
          <a:xfrm>
            <a:off x="0" y="1188719"/>
            <a:ext cx="12192000" cy="51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0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46"/>
          <p:cNvSpPr txBox="1">
            <a:spLocks noGrp="1"/>
          </p:cNvSpPr>
          <p:nvPr>
            <p:ph type="title"/>
          </p:nvPr>
        </p:nvSpPr>
        <p:spPr>
          <a:xfrm>
            <a:off x="309670" y="765809"/>
            <a:ext cx="11745696" cy="1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" sz="6600" b="1" cap="all" dirty="0">
                <a:ln w="12700" cmpd="sng">
                  <a:solidFill>
                    <a:schemeClr val="accent4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học sinh đã lắng nghe bài giảng!</a:t>
            </a:r>
            <a:endParaRPr sz="6600" b="1" cap="all" dirty="0">
              <a:ln w="12700" cmpd="sng">
                <a:solidFill>
                  <a:schemeClr val="accent4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8" descr="Kanahei&amp;#39;s Piske &amp;amp; Usagi Come to Life! 2 in 2021 | Line sticker, Usagi, Fun  stickers">
            <a:extLst>
              <a:ext uri="{FF2B5EF4-FFF2-40B4-BE49-F238E27FC236}">
                <a16:creationId xmlns:a16="http://schemas.microsoft.com/office/drawing/2014/main" id="{C9016A22-A8EA-42E5-A4F3-4F79E43500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88" y="3252636"/>
            <a:ext cx="4512272" cy="34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14F07-EDA7-45C0-A49E-DF21F65ADDAE}"/>
              </a:ext>
            </a:extLst>
          </p:cNvPr>
          <p:cNvSpPr txBox="1"/>
          <p:nvPr/>
        </p:nvSpPr>
        <p:spPr>
          <a:xfrm>
            <a:off x="195859" y="2189984"/>
            <a:ext cx="6423809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F46960B-EE74-42C1-B471-F1F5CAECB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646" y="1371945"/>
            <a:ext cx="4637501" cy="422325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D78F3CC-22C7-4E12-B32D-9E38AD0A8104}"/>
              </a:ext>
            </a:extLst>
          </p:cNvPr>
          <p:cNvSpPr txBox="1"/>
          <p:nvPr/>
        </p:nvSpPr>
        <p:spPr>
          <a:xfrm>
            <a:off x="640080" y="1062849"/>
            <a:ext cx="5634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99445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hững địa điểm trẻ em thường rất dễ đi lạc và cần lưu ý">
            <a:extLst>
              <a:ext uri="{FF2B5EF4-FFF2-40B4-BE49-F238E27FC236}">
                <a16:creationId xmlns:a16="http://schemas.microsoft.com/office/drawing/2014/main" id="{66291BC5-A8CC-4E4C-9648-113709F24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" r="24448" b="523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C3FC8-2DD0-4074-9B17-80AA5EFB5F6A}"/>
              </a:ext>
            </a:extLst>
          </p:cNvPr>
          <p:cNvSpPr txBox="1"/>
          <p:nvPr/>
        </p:nvSpPr>
        <p:spPr>
          <a:xfrm>
            <a:off x="247649" y="2636063"/>
            <a:ext cx="8668512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KIẾM SỰ HỖ TRỢ Ở NƠI </a:t>
            </a:r>
            <a:r>
              <a:rPr lang="en-US" sz="6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 CỘNG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6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(TIẾT 2) 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F00974-2DF7-42F5-BC02-0C7783A32C77}"/>
              </a:ext>
            </a:extLst>
          </p:cNvPr>
          <p:cNvSpPr txBox="1"/>
          <p:nvPr/>
        </p:nvSpPr>
        <p:spPr>
          <a:xfrm>
            <a:off x="247649" y="161247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13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735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301600" y="2384773"/>
            <a:ext cx="5528065" cy="3374320"/>
            <a:chOff x="1540350" y="826005"/>
            <a:chExt cx="6259025" cy="3378825"/>
          </a:xfrm>
        </p:grpSpPr>
        <p:sp>
          <p:nvSpPr>
            <p:cNvPr id="397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6410879" y="2384773"/>
            <a:ext cx="5485796" cy="3419468"/>
            <a:chOff x="1448913" y="909170"/>
            <a:chExt cx="6173500" cy="3424034"/>
          </a:xfrm>
        </p:grpSpPr>
        <p:sp>
          <p:nvSpPr>
            <p:cNvPr id="400" name="Google Shape;400;p31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31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02" name="Google Shape;402;p31"/>
          <p:cNvSpPr/>
          <p:nvPr/>
        </p:nvSpPr>
        <p:spPr>
          <a:xfrm>
            <a:off x="4971047" y="1958489"/>
            <a:ext cx="1156379" cy="11563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3" name="Google Shape;403;p31"/>
          <p:cNvSpPr/>
          <p:nvPr/>
        </p:nvSpPr>
        <p:spPr>
          <a:xfrm>
            <a:off x="10461332" y="1806584"/>
            <a:ext cx="1156379" cy="11563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6" name="Google Shape;416;p31"/>
          <p:cNvSpPr/>
          <p:nvPr/>
        </p:nvSpPr>
        <p:spPr>
          <a:xfrm rot="2006702">
            <a:off x="3208802" y="4991173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7" name="Google Shape;417;p31"/>
          <p:cNvSpPr/>
          <p:nvPr/>
        </p:nvSpPr>
        <p:spPr>
          <a:xfrm>
            <a:off x="11092915" y="5368569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8" name="Google Shape;418;p31"/>
          <p:cNvSpPr txBox="1">
            <a:spLocks noGrp="1"/>
          </p:cNvSpPr>
          <p:nvPr>
            <p:ph type="title"/>
          </p:nvPr>
        </p:nvSpPr>
        <p:spPr>
          <a:xfrm>
            <a:off x="1223590" y="305839"/>
            <a:ext cx="1029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Google Shape;420;p31"/>
          <p:cNvSpPr txBox="1">
            <a:spLocks noGrp="1"/>
          </p:cNvSpPr>
          <p:nvPr>
            <p:ph type="subTitle" idx="2"/>
          </p:nvPr>
        </p:nvSpPr>
        <p:spPr>
          <a:xfrm>
            <a:off x="567243" y="3044107"/>
            <a:ext cx="4823912" cy="16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20000"/>
              </a:lnSpc>
            </a:pP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4768B-EF9F-4A6A-83CE-B18B720554A1}"/>
              </a:ext>
            </a:extLst>
          </p:cNvPr>
          <p:cNvSpPr txBox="1"/>
          <p:nvPr/>
        </p:nvSpPr>
        <p:spPr>
          <a:xfrm>
            <a:off x="5124227" y="2039633"/>
            <a:ext cx="1056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92CF97-0E97-4654-9858-48BD8259A4D9}"/>
              </a:ext>
            </a:extLst>
          </p:cNvPr>
          <p:cNvSpPr txBox="1"/>
          <p:nvPr/>
        </p:nvSpPr>
        <p:spPr>
          <a:xfrm>
            <a:off x="10559636" y="1896501"/>
            <a:ext cx="1056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02</a:t>
            </a:r>
          </a:p>
        </p:txBody>
      </p:sp>
      <p:sp>
        <p:nvSpPr>
          <p:cNvPr id="35" name="Google Shape;420;p31">
            <a:extLst>
              <a:ext uri="{FF2B5EF4-FFF2-40B4-BE49-F238E27FC236}">
                <a16:creationId xmlns:a16="http://schemas.microsoft.com/office/drawing/2014/main" id="{2795E982-08D3-4230-9087-BD41AC17EB51}"/>
              </a:ext>
            </a:extLst>
          </p:cNvPr>
          <p:cNvSpPr txBox="1">
            <a:spLocks/>
          </p:cNvSpPr>
          <p:nvPr/>
        </p:nvSpPr>
        <p:spPr>
          <a:xfrm>
            <a:off x="6705472" y="2970319"/>
            <a:ext cx="5038928" cy="16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852317" y="643564"/>
            <a:ext cx="10183464" cy="5428645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1024" name="Google Shape;1024;p44"/>
          <p:cNvGrpSpPr/>
          <p:nvPr/>
        </p:nvGrpSpPr>
        <p:grpSpPr>
          <a:xfrm>
            <a:off x="9432398" y="4665541"/>
            <a:ext cx="1754085" cy="1491356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82870" y="270744"/>
            <a:ext cx="1849607" cy="154912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10992088" y="4367354"/>
            <a:ext cx="871488" cy="1193781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6" name="Google Shape;361;p29">
            <a:extLst>
              <a:ext uri="{FF2B5EF4-FFF2-40B4-BE49-F238E27FC236}">
                <a16:creationId xmlns:a16="http://schemas.microsoft.com/office/drawing/2014/main" id="{296E6818-4736-479D-8B60-E6230E8F1393}"/>
              </a:ext>
            </a:extLst>
          </p:cNvPr>
          <p:cNvSpPr txBox="1">
            <a:spLocks/>
          </p:cNvSpPr>
          <p:nvPr/>
        </p:nvSpPr>
        <p:spPr>
          <a:xfrm>
            <a:off x="577938" y="1897307"/>
            <a:ext cx="10483500" cy="264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70EF71-F9FD-4E65-BF2B-6C7C7E78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4" y="3484616"/>
            <a:ext cx="6353763" cy="2699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A74910-0B95-4C3D-A07F-FF62F741E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763" y="3429000"/>
            <a:ext cx="5879141" cy="284859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220307C-DA2F-446B-952A-2D8D186F52B3}"/>
              </a:ext>
            </a:extLst>
          </p:cNvPr>
          <p:cNvSpPr/>
          <p:nvPr/>
        </p:nvSpPr>
        <p:spPr>
          <a:xfrm>
            <a:off x="1074656" y="687011"/>
            <a:ext cx="10210598" cy="1697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>
                <a:lumMod val="90000"/>
                <a:lumOff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7A3F59-90EA-426F-B7E1-8FB1511D32B1}"/>
              </a:ext>
            </a:extLst>
          </p:cNvPr>
          <p:cNvSpPr txBox="1"/>
          <p:nvPr/>
        </p:nvSpPr>
        <p:spPr>
          <a:xfrm>
            <a:off x="1432771" y="1101206"/>
            <a:ext cx="9538994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0C4041-A792-43C0-8931-DCD064F8119F}"/>
              </a:ext>
            </a:extLst>
          </p:cNvPr>
          <p:cNvSpPr/>
          <p:nvPr/>
        </p:nvSpPr>
        <p:spPr>
          <a:xfrm>
            <a:off x="3176881" y="244826"/>
            <a:ext cx="6231118" cy="707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EAB38-3C36-472D-842D-2FC0E2F2228A}"/>
              </a:ext>
            </a:extLst>
          </p:cNvPr>
          <p:cNvSpPr txBox="1"/>
          <p:nvPr/>
        </p:nvSpPr>
        <p:spPr>
          <a:xfrm>
            <a:off x="3535100" y="275165"/>
            <a:ext cx="551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pic>
        <p:nvPicPr>
          <p:cNvPr id="30" name="Picture 29" descr="A picture containing text, clapperboard&#10;&#10;Description automatically generated">
            <a:extLst>
              <a:ext uri="{FF2B5EF4-FFF2-40B4-BE49-F238E27FC236}">
                <a16:creationId xmlns:a16="http://schemas.microsoft.com/office/drawing/2014/main" id="{291E8E20-457D-4FAE-9E93-E5F180520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1" y="132730"/>
            <a:ext cx="893791" cy="893791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F503FC4-BCD0-4A0D-B0C3-FF05A7F376CB}"/>
              </a:ext>
            </a:extLst>
          </p:cNvPr>
          <p:cNvSpPr/>
          <p:nvPr/>
        </p:nvSpPr>
        <p:spPr>
          <a:xfrm>
            <a:off x="978766" y="2939262"/>
            <a:ext cx="1486346" cy="4897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F58C65A-A299-4144-9B01-CDD62542E40E}"/>
              </a:ext>
            </a:extLst>
          </p:cNvPr>
          <p:cNvSpPr/>
          <p:nvPr/>
        </p:nvSpPr>
        <p:spPr>
          <a:xfrm>
            <a:off x="4209925" y="2939262"/>
            <a:ext cx="1486346" cy="4897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092B069-8288-4A89-AD46-0F38F65BDFC2}"/>
              </a:ext>
            </a:extLst>
          </p:cNvPr>
          <p:cNvSpPr/>
          <p:nvPr/>
        </p:nvSpPr>
        <p:spPr>
          <a:xfrm>
            <a:off x="7147037" y="2916641"/>
            <a:ext cx="1486346" cy="4897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06ED095-D4CA-416E-A59C-72C564841A4E}"/>
              </a:ext>
            </a:extLst>
          </p:cNvPr>
          <p:cNvSpPr/>
          <p:nvPr/>
        </p:nvSpPr>
        <p:spPr>
          <a:xfrm>
            <a:off x="9948368" y="2896136"/>
            <a:ext cx="1486346" cy="4897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NHÓM 4</a:t>
            </a:r>
          </a:p>
        </p:txBody>
      </p:sp>
    </p:spTree>
    <p:extLst>
      <p:ext uri="{BB962C8B-B14F-4D97-AF65-F5344CB8AC3E}">
        <p14:creationId xmlns:p14="http://schemas.microsoft.com/office/powerpoint/2010/main" val="5212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A88122-9B19-4170-93DA-42EC3F581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15"/>
          <a:stretch/>
        </p:blipFill>
        <p:spPr>
          <a:xfrm>
            <a:off x="6746674" y="933780"/>
            <a:ext cx="4572348" cy="390947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4CD80F-F841-4E2D-AA3B-657C08F5D1B0}"/>
              </a:ext>
            </a:extLst>
          </p:cNvPr>
          <p:cNvSpPr/>
          <p:nvPr/>
        </p:nvSpPr>
        <p:spPr>
          <a:xfrm>
            <a:off x="2366132" y="423842"/>
            <a:ext cx="1486346" cy="4897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D6A75D-F923-4646-89E8-52683EFEF8F8}"/>
              </a:ext>
            </a:extLst>
          </p:cNvPr>
          <p:cNvSpPr/>
          <p:nvPr/>
        </p:nvSpPr>
        <p:spPr>
          <a:xfrm>
            <a:off x="8528710" y="408876"/>
            <a:ext cx="1486346" cy="4897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7F41F8-D1B4-4DD2-BD39-C33AB369A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315"/>
          <a:stretch/>
        </p:blipFill>
        <p:spPr>
          <a:xfrm>
            <a:off x="636037" y="913580"/>
            <a:ext cx="4572348" cy="390947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9CC0B4-3A0F-4C17-9B4E-9CD168B1DD3B}"/>
              </a:ext>
            </a:extLst>
          </p:cNvPr>
          <p:cNvSpPr/>
          <p:nvPr/>
        </p:nvSpPr>
        <p:spPr>
          <a:xfrm>
            <a:off x="721816" y="5034116"/>
            <a:ext cx="4486569" cy="999330"/>
          </a:xfrm>
          <a:prstGeom prst="roundRect">
            <a:avLst>
              <a:gd name="adj" fmla="val 9340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125056-83B0-4CEC-846B-0FC5B5F269FA}"/>
              </a:ext>
            </a:extLst>
          </p:cNvPr>
          <p:cNvSpPr/>
          <p:nvPr/>
        </p:nvSpPr>
        <p:spPr>
          <a:xfrm>
            <a:off x="6983617" y="5024284"/>
            <a:ext cx="4311056" cy="999330"/>
          </a:xfrm>
          <a:prstGeom prst="roundRect">
            <a:avLst>
              <a:gd name="adj" fmla="val 9340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rủ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8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4CD80F-F841-4E2D-AA3B-657C08F5D1B0}"/>
              </a:ext>
            </a:extLst>
          </p:cNvPr>
          <p:cNvSpPr/>
          <p:nvPr/>
        </p:nvSpPr>
        <p:spPr>
          <a:xfrm>
            <a:off x="2356299" y="640152"/>
            <a:ext cx="1486346" cy="4897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D6A75D-F923-4646-89E8-52683EFEF8F8}"/>
              </a:ext>
            </a:extLst>
          </p:cNvPr>
          <p:cNvSpPr/>
          <p:nvPr/>
        </p:nvSpPr>
        <p:spPr>
          <a:xfrm>
            <a:off x="8388984" y="640152"/>
            <a:ext cx="1486346" cy="4897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9CC0B4-3A0F-4C17-9B4E-9CD168B1DD3B}"/>
              </a:ext>
            </a:extLst>
          </p:cNvPr>
          <p:cNvSpPr/>
          <p:nvPr/>
        </p:nvSpPr>
        <p:spPr>
          <a:xfrm>
            <a:off x="976386" y="5466736"/>
            <a:ext cx="3957764" cy="566710"/>
          </a:xfrm>
          <a:prstGeom prst="roundRect">
            <a:avLst>
              <a:gd name="adj" fmla="val 9340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125056-83B0-4CEC-846B-0FC5B5F269FA}"/>
              </a:ext>
            </a:extLst>
          </p:cNvPr>
          <p:cNvSpPr/>
          <p:nvPr/>
        </p:nvSpPr>
        <p:spPr>
          <a:xfrm>
            <a:off x="7021475" y="5305859"/>
            <a:ext cx="4197132" cy="888464"/>
          </a:xfrm>
          <a:prstGeom prst="roundRect">
            <a:avLst>
              <a:gd name="adj" fmla="val 9340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E545B-FECE-4650-A323-68BBA8CC5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62"/>
          <a:stretch/>
        </p:blipFill>
        <p:spPr>
          <a:xfrm>
            <a:off x="6973784" y="1231128"/>
            <a:ext cx="4316746" cy="4019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CA6D53-4EFB-4995-9CAC-7F5521C23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289"/>
          <a:stretch/>
        </p:blipFill>
        <p:spPr>
          <a:xfrm>
            <a:off x="976385" y="1180509"/>
            <a:ext cx="3957764" cy="40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3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5608" y="719200"/>
            <a:ext cx="4525600" cy="5419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603" name="Google Shape;603;p35"/>
          <p:cNvGrpSpPr/>
          <p:nvPr/>
        </p:nvGrpSpPr>
        <p:grpSpPr>
          <a:xfrm>
            <a:off x="9755412" y="5607813"/>
            <a:ext cx="1408059" cy="729539"/>
            <a:chOff x="1223650" y="2936500"/>
            <a:chExt cx="625100" cy="323875"/>
          </a:xfrm>
        </p:grpSpPr>
        <p:sp>
          <p:nvSpPr>
            <p:cNvPr id="604" name="Google Shape;604;p35"/>
            <p:cNvSpPr/>
            <p:nvPr/>
          </p:nvSpPr>
          <p:spPr>
            <a:xfrm>
              <a:off x="1404625" y="2944250"/>
              <a:ext cx="256300" cy="291425"/>
            </a:xfrm>
            <a:custGeom>
              <a:avLst/>
              <a:gdLst/>
              <a:ahLst/>
              <a:cxnLst/>
              <a:rect l="l" t="t" r="r" b="b"/>
              <a:pathLst>
                <a:path w="10252" h="11657" extrusionOk="0">
                  <a:moveTo>
                    <a:pt x="6013" y="381"/>
                  </a:moveTo>
                  <a:lnTo>
                    <a:pt x="6513" y="381"/>
                  </a:lnTo>
                  <a:cubicBezTo>
                    <a:pt x="8514" y="453"/>
                    <a:pt x="9919" y="1762"/>
                    <a:pt x="10109" y="3739"/>
                  </a:cubicBezTo>
                  <a:cubicBezTo>
                    <a:pt x="10180" y="4560"/>
                    <a:pt x="10252" y="5382"/>
                    <a:pt x="10240" y="6179"/>
                  </a:cubicBezTo>
                  <a:cubicBezTo>
                    <a:pt x="10216" y="7715"/>
                    <a:pt x="9526" y="9013"/>
                    <a:pt x="8645" y="10204"/>
                  </a:cubicBezTo>
                  <a:cubicBezTo>
                    <a:pt x="7847" y="11275"/>
                    <a:pt x="6549" y="11478"/>
                    <a:pt x="5347" y="11585"/>
                  </a:cubicBezTo>
                  <a:cubicBezTo>
                    <a:pt x="4489" y="11656"/>
                    <a:pt x="3584" y="11656"/>
                    <a:pt x="2751" y="11240"/>
                  </a:cubicBezTo>
                  <a:cubicBezTo>
                    <a:pt x="1977" y="10871"/>
                    <a:pt x="1382" y="10370"/>
                    <a:pt x="1025" y="9573"/>
                  </a:cubicBezTo>
                  <a:cubicBezTo>
                    <a:pt x="358" y="8096"/>
                    <a:pt x="1" y="6584"/>
                    <a:pt x="179" y="4965"/>
                  </a:cubicBezTo>
                  <a:cubicBezTo>
                    <a:pt x="477" y="2179"/>
                    <a:pt x="3453" y="0"/>
                    <a:pt x="6013" y="381"/>
                  </a:cubicBezTo>
                  <a:close/>
                  <a:moveTo>
                    <a:pt x="6263" y="8716"/>
                  </a:moveTo>
                  <a:cubicBezTo>
                    <a:pt x="6859" y="8537"/>
                    <a:pt x="6847" y="8239"/>
                    <a:pt x="6751" y="7894"/>
                  </a:cubicBezTo>
                  <a:cubicBezTo>
                    <a:pt x="6632" y="7442"/>
                    <a:pt x="6561" y="6989"/>
                    <a:pt x="6418" y="6537"/>
                  </a:cubicBezTo>
                  <a:cubicBezTo>
                    <a:pt x="6085" y="5477"/>
                    <a:pt x="5847" y="4382"/>
                    <a:pt x="5025" y="3548"/>
                  </a:cubicBezTo>
                  <a:cubicBezTo>
                    <a:pt x="4596" y="3120"/>
                    <a:pt x="4299" y="3155"/>
                    <a:pt x="4073" y="3739"/>
                  </a:cubicBezTo>
                  <a:cubicBezTo>
                    <a:pt x="3882" y="4263"/>
                    <a:pt x="3703" y="4786"/>
                    <a:pt x="3525" y="5322"/>
                  </a:cubicBezTo>
                  <a:cubicBezTo>
                    <a:pt x="3239" y="6156"/>
                    <a:pt x="2965" y="6989"/>
                    <a:pt x="2727" y="7823"/>
                  </a:cubicBezTo>
                  <a:cubicBezTo>
                    <a:pt x="2632" y="8096"/>
                    <a:pt x="2489" y="8442"/>
                    <a:pt x="2858" y="8656"/>
                  </a:cubicBezTo>
                  <a:cubicBezTo>
                    <a:pt x="2930" y="8620"/>
                    <a:pt x="3025" y="8620"/>
                    <a:pt x="3037" y="8573"/>
                  </a:cubicBezTo>
                  <a:cubicBezTo>
                    <a:pt x="3108" y="8454"/>
                    <a:pt x="3203" y="8335"/>
                    <a:pt x="3239" y="8204"/>
                  </a:cubicBezTo>
                  <a:cubicBezTo>
                    <a:pt x="3656" y="6965"/>
                    <a:pt x="3656" y="6965"/>
                    <a:pt x="4966" y="7049"/>
                  </a:cubicBezTo>
                  <a:lnTo>
                    <a:pt x="5144" y="7049"/>
                  </a:lnTo>
                  <a:cubicBezTo>
                    <a:pt x="5597" y="7049"/>
                    <a:pt x="5847" y="7287"/>
                    <a:pt x="5954" y="7703"/>
                  </a:cubicBezTo>
                  <a:cubicBezTo>
                    <a:pt x="6037" y="8025"/>
                    <a:pt x="6156" y="8335"/>
                    <a:pt x="6263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1248950" y="2967150"/>
              <a:ext cx="206900" cy="261975"/>
            </a:xfrm>
            <a:custGeom>
              <a:avLst/>
              <a:gdLst/>
              <a:ahLst/>
              <a:cxnLst/>
              <a:rect l="l" t="t" r="r" b="b"/>
              <a:pathLst>
                <a:path w="8276" h="10479" extrusionOk="0">
                  <a:moveTo>
                    <a:pt x="1" y="4609"/>
                  </a:moveTo>
                  <a:cubicBezTo>
                    <a:pt x="1882" y="2585"/>
                    <a:pt x="6156" y="72"/>
                    <a:pt x="8275" y="1"/>
                  </a:cubicBezTo>
                  <a:cubicBezTo>
                    <a:pt x="7311" y="953"/>
                    <a:pt x="6394" y="1846"/>
                    <a:pt x="6109" y="3168"/>
                  </a:cubicBezTo>
                  <a:cubicBezTo>
                    <a:pt x="5835" y="4418"/>
                    <a:pt x="5739" y="5656"/>
                    <a:pt x="6001" y="6918"/>
                  </a:cubicBezTo>
                  <a:cubicBezTo>
                    <a:pt x="6275" y="8181"/>
                    <a:pt x="6728" y="9371"/>
                    <a:pt x="7549" y="10431"/>
                  </a:cubicBezTo>
                  <a:cubicBezTo>
                    <a:pt x="5561" y="10478"/>
                    <a:pt x="977" y="6811"/>
                    <a:pt x="1" y="46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1638000" y="2982650"/>
              <a:ext cx="190800" cy="233075"/>
            </a:xfrm>
            <a:custGeom>
              <a:avLst/>
              <a:gdLst/>
              <a:ahLst/>
              <a:cxnLst/>
              <a:rect l="l" t="t" r="r" b="b"/>
              <a:pathLst>
                <a:path w="7632" h="9323" extrusionOk="0">
                  <a:moveTo>
                    <a:pt x="1107" y="0"/>
                  </a:moveTo>
                  <a:cubicBezTo>
                    <a:pt x="1691" y="286"/>
                    <a:pt x="2286" y="524"/>
                    <a:pt x="2834" y="857"/>
                  </a:cubicBezTo>
                  <a:cubicBezTo>
                    <a:pt x="3989" y="1548"/>
                    <a:pt x="5179" y="2227"/>
                    <a:pt x="6215" y="3060"/>
                  </a:cubicBezTo>
                  <a:cubicBezTo>
                    <a:pt x="7442" y="4036"/>
                    <a:pt x="7632" y="4036"/>
                    <a:pt x="6406" y="5382"/>
                  </a:cubicBezTo>
                  <a:cubicBezTo>
                    <a:pt x="5715" y="6156"/>
                    <a:pt x="4834" y="6787"/>
                    <a:pt x="3953" y="7358"/>
                  </a:cubicBezTo>
                  <a:cubicBezTo>
                    <a:pt x="2870" y="8037"/>
                    <a:pt x="1691" y="8573"/>
                    <a:pt x="560" y="9168"/>
                  </a:cubicBezTo>
                  <a:cubicBezTo>
                    <a:pt x="441" y="9227"/>
                    <a:pt x="298" y="9251"/>
                    <a:pt x="0" y="9323"/>
                  </a:cubicBezTo>
                  <a:cubicBezTo>
                    <a:pt x="476" y="8275"/>
                    <a:pt x="1036" y="7382"/>
                    <a:pt x="1286" y="6406"/>
                  </a:cubicBezTo>
                  <a:cubicBezTo>
                    <a:pt x="1560" y="5382"/>
                    <a:pt x="1572" y="4262"/>
                    <a:pt x="1607" y="3191"/>
                  </a:cubicBezTo>
                  <a:cubicBezTo>
                    <a:pt x="1631" y="2143"/>
                    <a:pt x="1441" y="1107"/>
                    <a:pt x="976" y="143"/>
                  </a:cubicBezTo>
                  <a:cubicBezTo>
                    <a:pt x="1012" y="83"/>
                    <a:pt x="1048" y="48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1467125" y="3022225"/>
              <a:ext cx="108975" cy="139925"/>
            </a:xfrm>
            <a:custGeom>
              <a:avLst/>
              <a:gdLst/>
              <a:ahLst/>
              <a:cxnLst/>
              <a:rect l="l" t="t" r="r" b="b"/>
              <a:pathLst>
                <a:path w="4359" h="5597" extrusionOk="0">
                  <a:moveTo>
                    <a:pt x="3763" y="5597"/>
                  </a:moveTo>
                  <a:cubicBezTo>
                    <a:pt x="3656" y="5216"/>
                    <a:pt x="3537" y="4906"/>
                    <a:pt x="3466" y="4584"/>
                  </a:cubicBezTo>
                  <a:cubicBezTo>
                    <a:pt x="3358" y="4168"/>
                    <a:pt x="3108" y="3930"/>
                    <a:pt x="2668" y="3930"/>
                  </a:cubicBezTo>
                  <a:lnTo>
                    <a:pt x="2489" y="3930"/>
                  </a:lnTo>
                  <a:cubicBezTo>
                    <a:pt x="1180" y="3858"/>
                    <a:pt x="1180" y="3858"/>
                    <a:pt x="763" y="5085"/>
                  </a:cubicBezTo>
                  <a:cubicBezTo>
                    <a:pt x="715" y="5216"/>
                    <a:pt x="644" y="5346"/>
                    <a:pt x="549" y="5466"/>
                  </a:cubicBezTo>
                  <a:cubicBezTo>
                    <a:pt x="525" y="5501"/>
                    <a:pt x="441" y="5501"/>
                    <a:pt x="370" y="5537"/>
                  </a:cubicBezTo>
                  <a:cubicBezTo>
                    <a:pt x="1" y="5311"/>
                    <a:pt x="168" y="4977"/>
                    <a:pt x="239" y="4704"/>
                  </a:cubicBezTo>
                  <a:cubicBezTo>
                    <a:pt x="489" y="3870"/>
                    <a:pt x="775" y="3037"/>
                    <a:pt x="1037" y="2203"/>
                  </a:cubicBezTo>
                  <a:cubicBezTo>
                    <a:pt x="1215" y="1679"/>
                    <a:pt x="1394" y="1144"/>
                    <a:pt x="1596" y="620"/>
                  </a:cubicBezTo>
                  <a:cubicBezTo>
                    <a:pt x="1811" y="48"/>
                    <a:pt x="2108" y="1"/>
                    <a:pt x="2549" y="429"/>
                  </a:cubicBezTo>
                  <a:cubicBezTo>
                    <a:pt x="3382" y="1263"/>
                    <a:pt x="3620" y="2370"/>
                    <a:pt x="3930" y="3418"/>
                  </a:cubicBezTo>
                  <a:cubicBezTo>
                    <a:pt x="4061" y="3870"/>
                    <a:pt x="4156" y="4334"/>
                    <a:pt x="4275" y="4775"/>
                  </a:cubicBezTo>
                  <a:cubicBezTo>
                    <a:pt x="4359" y="5120"/>
                    <a:pt x="4359" y="5418"/>
                    <a:pt x="3763" y="5597"/>
                  </a:cubicBezTo>
                  <a:close/>
                  <a:moveTo>
                    <a:pt x="2977" y="3096"/>
                  </a:moveTo>
                  <a:cubicBezTo>
                    <a:pt x="2870" y="2275"/>
                    <a:pt x="2751" y="1715"/>
                    <a:pt x="2096" y="1322"/>
                  </a:cubicBezTo>
                  <a:cubicBezTo>
                    <a:pt x="1739" y="1810"/>
                    <a:pt x="1561" y="2334"/>
                    <a:pt x="1489" y="3037"/>
                  </a:cubicBezTo>
                  <a:cubicBezTo>
                    <a:pt x="1989" y="3049"/>
                    <a:pt x="2430" y="3084"/>
                    <a:pt x="2977" y="3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1504650" y="3055275"/>
              <a:ext cx="36925" cy="44375"/>
            </a:xfrm>
            <a:custGeom>
              <a:avLst/>
              <a:gdLst/>
              <a:ahLst/>
              <a:cxnLst/>
              <a:rect l="l" t="t" r="r" b="b"/>
              <a:pathLst>
                <a:path w="1477" h="1775" extrusionOk="0">
                  <a:moveTo>
                    <a:pt x="1476" y="1774"/>
                  </a:moveTo>
                  <a:cubicBezTo>
                    <a:pt x="929" y="1738"/>
                    <a:pt x="488" y="1727"/>
                    <a:pt x="0" y="1715"/>
                  </a:cubicBezTo>
                  <a:cubicBezTo>
                    <a:pt x="72" y="1000"/>
                    <a:pt x="250" y="488"/>
                    <a:pt x="607" y="0"/>
                  </a:cubicBezTo>
                  <a:cubicBezTo>
                    <a:pt x="1250" y="393"/>
                    <a:pt x="1369" y="965"/>
                    <a:pt x="1476" y="1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1223650" y="2936500"/>
              <a:ext cx="625100" cy="323875"/>
            </a:xfrm>
            <a:custGeom>
              <a:avLst/>
              <a:gdLst/>
              <a:ahLst/>
              <a:cxnLst/>
              <a:rect l="l" t="t" r="r" b="b"/>
              <a:pathLst>
                <a:path w="25004" h="12955" extrusionOk="0">
                  <a:moveTo>
                    <a:pt x="24932" y="5763"/>
                  </a:moveTo>
                  <a:cubicBezTo>
                    <a:pt x="24837" y="5668"/>
                    <a:pt x="24754" y="5585"/>
                    <a:pt x="24670" y="5513"/>
                  </a:cubicBezTo>
                  <a:cubicBezTo>
                    <a:pt x="24492" y="5335"/>
                    <a:pt x="24313" y="5180"/>
                    <a:pt x="24123" y="5025"/>
                  </a:cubicBezTo>
                  <a:cubicBezTo>
                    <a:pt x="22480" y="3620"/>
                    <a:pt x="20634" y="2418"/>
                    <a:pt x="18646" y="1477"/>
                  </a:cubicBezTo>
                  <a:cubicBezTo>
                    <a:pt x="18467" y="1394"/>
                    <a:pt x="18277" y="1298"/>
                    <a:pt x="18098" y="1215"/>
                  </a:cubicBezTo>
                  <a:cubicBezTo>
                    <a:pt x="16884" y="620"/>
                    <a:pt x="15634" y="1"/>
                    <a:pt x="14181" y="1"/>
                  </a:cubicBezTo>
                  <a:lnTo>
                    <a:pt x="14050" y="1"/>
                  </a:lnTo>
                  <a:cubicBezTo>
                    <a:pt x="13824" y="1"/>
                    <a:pt x="13586" y="24"/>
                    <a:pt x="13288" y="24"/>
                  </a:cubicBezTo>
                  <a:lnTo>
                    <a:pt x="12490" y="24"/>
                  </a:lnTo>
                  <a:cubicBezTo>
                    <a:pt x="11728" y="24"/>
                    <a:pt x="10847" y="36"/>
                    <a:pt x="10002" y="179"/>
                  </a:cubicBezTo>
                  <a:cubicBezTo>
                    <a:pt x="6728" y="798"/>
                    <a:pt x="3727" y="2429"/>
                    <a:pt x="536" y="5299"/>
                  </a:cubicBezTo>
                  <a:cubicBezTo>
                    <a:pt x="13" y="5775"/>
                    <a:pt x="1" y="6061"/>
                    <a:pt x="477" y="6632"/>
                  </a:cubicBezTo>
                  <a:cubicBezTo>
                    <a:pt x="894" y="7121"/>
                    <a:pt x="1346" y="7609"/>
                    <a:pt x="1775" y="8073"/>
                  </a:cubicBezTo>
                  <a:cubicBezTo>
                    <a:pt x="2013" y="8323"/>
                    <a:pt x="2251" y="8573"/>
                    <a:pt x="2477" y="8847"/>
                  </a:cubicBezTo>
                  <a:cubicBezTo>
                    <a:pt x="3763" y="10276"/>
                    <a:pt x="5430" y="11216"/>
                    <a:pt x="7025" y="12026"/>
                  </a:cubicBezTo>
                  <a:cubicBezTo>
                    <a:pt x="7490" y="12264"/>
                    <a:pt x="8014" y="12466"/>
                    <a:pt x="8549" y="12585"/>
                  </a:cubicBezTo>
                  <a:cubicBezTo>
                    <a:pt x="9609" y="12836"/>
                    <a:pt x="10681" y="12955"/>
                    <a:pt x="11728" y="12955"/>
                  </a:cubicBezTo>
                  <a:cubicBezTo>
                    <a:pt x="13086" y="12955"/>
                    <a:pt x="14467" y="12740"/>
                    <a:pt x="15824" y="12359"/>
                  </a:cubicBezTo>
                  <a:cubicBezTo>
                    <a:pt x="17991" y="11716"/>
                    <a:pt x="20122" y="10621"/>
                    <a:pt x="22313" y="8978"/>
                  </a:cubicBezTo>
                  <a:cubicBezTo>
                    <a:pt x="23182" y="8323"/>
                    <a:pt x="24266" y="7406"/>
                    <a:pt x="24968" y="5954"/>
                  </a:cubicBezTo>
                  <a:lnTo>
                    <a:pt x="25004" y="5858"/>
                  </a:lnTo>
                  <a:close/>
                  <a:moveTo>
                    <a:pt x="12550" y="11752"/>
                  </a:moveTo>
                  <a:cubicBezTo>
                    <a:pt x="12264" y="11776"/>
                    <a:pt x="12026" y="11788"/>
                    <a:pt x="11812" y="11788"/>
                  </a:cubicBezTo>
                  <a:lnTo>
                    <a:pt x="11812" y="11788"/>
                  </a:lnTo>
                  <a:cubicBezTo>
                    <a:pt x="11121" y="11788"/>
                    <a:pt x="10538" y="11669"/>
                    <a:pt x="10049" y="11431"/>
                  </a:cubicBezTo>
                  <a:cubicBezTo>
                    <a:pt x="9228" y="11026"/>
                    <a:pt x="8704" y="10526"/>
                    <a:pt x="8395" y="9835"/>
                  </a:cubicBezTo>
                  <a:cubicBezTo>
                    <a:pt x="7680" y="8264"/>
                    <a:pt x="7394" y="6787"/>
                    <a:pt x="7561" y="5299"/>
                  </a:cubicBezTo>
                  <a:cubicBezTo>
                    <a:pt x="7835" y="2906"/>
                    <a:pt x="10216" y="798"/>
                    <a:pt x="12681" y="798"/>
                  </a:cubicBezTo>
                  <a:cubicBezTo>
                    <a:pt x="12871" y="798"/>
                    <a:pt x="13050" y="810"/>
                    <a:pt x="13252" y="834"/>
                  </a:cubicBezTo>
                  <a:lnTo>
                    <a:pt x="13264" y="834"/>
                  </a:lnTo>
                  <a:lnTo>
                    <a:pt x="13371" y="834"/>
                  </a:lnTo>
                  <a:lnTo>
                    <a:pt x="13550" y="834"/>
                  </a:lnTo>
                  <a:lnTo>
                    <a:pt x="13764" y="834"/>
                  </a:lnTo>
                  <a:cubicBezTo>
                    <a:pt x="15693" y="905"/>
                    <a:pt x="17038" y="2179"/>
                    <a:pt x="17217" y="4073"/>
                  </a:cubicBezTo>
                  <a:cubicBezTo>
                    <a:pt x="17300" y="4799"/>
                    <a:pt x="17372" y="5656"/>
                    <a:pt x="17360" y="6489"/>
                  </a:cubicBezTo>
                  <a:cubicBezTo>
                    <a:pt x="17336" y="8109"/>
                    <a:pt x="16503" y="9442"/>
                    <a:pt x="15788" y="10419"/>
                  </a:cubicBezTo>
                  <a:cubicBezTo>
                    <a:pt x="15002" y="11454"/>
                    <a:pt x="13752" y="11645"/>
                    <a:pt x="12550" y="11752"/>
                  </a:cubicBezTo>
                  <a:close/>
                  <a:moveTo>
                    <a:pt x="8895" y="1417"/>
                  </a:moveTo>
                  <a:cubicBezTo>
                    <a:pt x="8025" y="2287"/>
                    <a:pt x="7240" y="3144"/>
                    <a:pt x="6966" y="4370"/>
                  </a:cubicBezTo>
                  <a:cubicBezTo>
                    <a:pt x="6656" y="5835"/>
                    <a:pt x="6632" y="7049"/>
                    <a:pt x="6871" y="8180"/>
                  </a:cubicBezTo>
                  <a:cubicBezTo>
                    <a:pt x="7132" y="9466"/>
                    <a:pt x="7597" y="10561"/>
                    <a:pt x="8252" y="11490"/>
                  </a:cubicBezTo>
                  <a:cubicBezTo>
                    <a:pt x="6251" y="11216"/>
                    <a:pt x="2203" y="8025"/>
                    <a:pt x="1179" y="5870"/>
                  </a:cubicBezTo>
                  <a:cubicBezTo>
                    <a:pt x="2894" y="4073"/>
                    <a:pt x="6704" y="1751"/>
                    <a:pt x="8895" y="1417"/>
                  </a:cubicBezTo>
                  <a:close/>
                  <a:moveTo>
                    <a:pt x="18003" y="10395"/>
                  </a:moveTo>
                  <a:cubicBezTo>
                    <a:pt x="17681" y="10561"/>
                    <a:pt x="17360" y="10716"/>
                    <a:pt x="17050" y="10883"/>
                  </a:cubicBezTo>
                  <a:cubicBezTo>
                    <a:pt x="16991" y="10919"/>
                    <a:pt x="16931" y="10931"/>
                    <a:pt x="16824" y="10942"/>
                  </a:cubicBezTo>
                  <a:cubicBezTo>
                    <a:pt x="16931" y="10716"/>
                    <a:pt x="17050" y="10490"/>
                    <a:pt x="17146" y="10276"/>
                  </a:cubicBezTo>
                  <a:cubicBezTo>
                    <a:pt x="17491" y="9597"/>
                    <a:pt x="17824" y="8966"/>
                    <a:pt x="18003" y="8275"/>
                  </a:cubicBezTo>
                  <a:cubicBezTo>
                    <a:pt x="18265" y="7240"/>
                    <a:pt x="18301" y="6120"/>
                    <a:pt x="18312" y="5037"/>
                  </a:cubicBezTo>
                  <a:cubicBezTo>
                    <a:pt x="18336" y="3953"/>
                    <a:pt x="18134" y="2953"/>
                    <a:pt x="17729" y="2025"/>
                  </a:cubicBezTo>
                  <a:cubicBezTo>
                    <a:pt x="17884" y="2096"/>
                    <a:pt x="18027" y="2156"/>
                    <a:pt x="18181" y="2239"/>
                  </a:cubicBezTo>
                  <a:cubicBezTo>
                    <a:pt x="18562" y="2418"/>
                    <a:pt x="18967" y="2596"/>
                    <a:pt x="19336" y="2810"/>
                  </a:cubicBezTo>
                  <a:cubicBezTo>
                    <a:pt x="19551" y="2930"/>
                    <a:pt x="19753" y="3072"/>
                    <a:pt x="19967" y="3191"/>
                  </a:cubicBezTo>
                  <a:cubicBezTo>
                    <a:pt x="20896" y="3751"/>
                    <a:pt x="21849" y="4334"/>
                    <a:pt x="22706" y="5001"/>
                  </a:cubicBezTo>
                  <a:lnTo>
                    <a:pt x="22908" y="5168"/>
                  </a:lnTo>
                  <a:cubicBezTo>
                    <a:pt x="23373" y="5537"/>
                    <a:pt x="23658" y="5751"/>
                    <a:pt x="23670" y="5954"/>
                  </a:cubicBezTo>
                  <a:cubicBezTo>
                    <a:pt x="23682" y="6180"/>
                    <a:pt x="23432" y="6513"/>
                    <a:pt x="22884" y="7109"/>
                  </a:cubicBezTo>
                  <a:cubicBezTo>
                    <a:pt x="22265" y="7775"/>
                    <a:pt x="21479" y="8406"/>
                    <a:pt x="20456" y="9049"/>
                  </a:cubicBezTo>
                  <a:cubicBezTo>
                    <a:pt x="19646" y="9561"/>
                    <a:pt x="18812" y="9978"/>
                    <a:pt x="18003" y="103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2A5E7C4-BA77-4564-9702-800265B8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7448" y="2858863"/>
            <a:ext cx="5693841" cy="2560400"/>
          </a:xfrm>
        </p:spPr>
        <p:txBody>
          <a:bodyPr/>
          <a:lstStyle/>
          <a:p>
            <a:pPr algn="ctr"/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grpSp>
        <p:nvGrpSpPr>
          <p:cNvPr id="47" name="Google Shape;574;p35">
            <a:extLst>
              <a:ext uri="{FF2B5EF4-FFF2-40B4-BE49-F238E27FC236}">
                <a16:creationId xmlns:a16="http://schemas.microsoft.com/office/drawing/2014/main" id="{E88CCF9B-BB6E-4305-9AE6-EAA44EA520FB}"/>
              </a:ext>
            </a:extLst>
          </p:cNvPr>
          <p:cNvGrpSpPr/>
          <p:nvPr/>
        </p:nvGrpSpPr>
        <p:grpSpPr>
          <a:xfrm rot="20700194">
            <a:off x="301945" y="1231113"/>
            <a:ext cx="1021203" cy="732658"/>
            <a:chOff x="4582100" y="3095150"/>
            <a:chExt cx="581650" cy="417350"/>
          </a:xfrm>
        </p:grpSpPr>
        <p:sp>
          <p:nvSpPr>
            <p:cNvPr id="48" name="Google Shape;575;p35">
              <a:extLst>
                <a:ext uri="{FF2B5EF4-FFF2-40B4-BE49-F238E27FC236}">
                  <a16:creationId xmlns:a16="http://schemas.microsoft.com/office/drawing/2014/main" id="{D4D4D65B-B61D-4B85-9B88-FB4DF331B996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6;p35">
              <a:extLst>
                <a:ext uri="{FF2B5EF4-FFF2-40B4-BE49-F238E27FC236}">
                  <a16:creationId xmlns:a16="http://schemas.microsoft.com/office/drawing/2014/main" id="{FCDA901A-A51C-4E29-9DD5-7830D5E32B7E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7;p35">
              <a:extLst>
                <a:ext uri="{FF2B5EF4-FFF2-40B4-BE49-F238E27FC236}">
                  <a16:creationId xmlns:a16="http://schemas.microsoft.com/office/drawing/2014/main" id="{818E5E82-F19F-4633-8578-9983C240E50E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8;p35">
              <a:extLst>
                <a:ext uri="{FF2B5EF4-FFF2-40B4-BE49-F238E27FC236}">
                  <a16:creationId xmlns:a16="http://schemas.microsoft.com/office/drawing/2014/main" id="{55D3DFC0-CBFE-44C9-A853-A60422E17D1B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;p35">
              <a:extLst>
                <a:ext uri="{FF2B5EF4-FFF2-40B4-BE49-F238E27FC236}">
                  <a16:creationId xmlns:a16="http://schemas.microsoft.com/office/drawing/2014/main" id="{90BC7D90-CEC5-4BA8-9388-CB60CEC787DE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0;p35">
              <a:extLst>
                <a:ext uri="{FF2B5EF4-FFF2-40B4-BE49-F238E27FC236}">
                  <a16:creationId xmlns:a16="http://schemas.microsoft.com/office/drawing/2014/main" id="{C8C77A3D-2847-434D-8D63-EB7288E1AB1C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1;p35">
              <a:extLst>
                <a:ext uri="{FF2B5EF4-FFF2-40B4-BE49-F238E27FC236}">
                  <a16:creationId xmlns:a16="http://schemas.microsoft.com/office/drawing/2014/main" id="{C8ED8046-9ADA-4B7D-B3B3-FF5ACA5B8C98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2;p35">
              <a:extLst>
                <a:ext uri="{FF2B5EF4-FFF2-40B4-BE49-F238E27FC236}">
                  <a16:creationId xmlns:a16="http://schemas.microsoft.com/office/drawing/2014/main" id="{4611889F-2939-4099-A13C-80F3AA8DCA29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3;p35">
              <a:extLst>
                <a:ext uri="{FF2B5EF4-FFF2-40B4-BE49-F238E27FC236}">
                  <a16:creationId xmlns:a16="http://schemas.microsoft.com/office/drawing/2014/main" id="{A21EC59A-4ED9-471C-949D-140E159FEAF3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4;p35">
              <a:extLst>
                <a:ext uri="{FF2B5EF4-FFF2-40B4-BE49-F238E27FC236}">
                  <a16:creationId xmlns:a16="http://schemas.microsoft.com/office/drawing/2014/main" id="{AB911C54-7708-45C9-B7FB-59835FB5F7B9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5;p35">
              <a:extLst>
                <a:ext uri="{FF2B5EF4-FFF2-40B4-BE49-F238E27FC236}">
                  <a16:creationId xmlns:a16="http://schemas.microsoft.com/office/drawing/2014/main" id="{8BC7FB21-263C-4AB4-9355-0A4D587E8732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6;p35">
              <a:extLst>
                <a:ext uri="{FF2B5EF4-FFF2-40B4-BE49-F238E27FC236}">
                  <a16:creationId xmlns:a16="http://schemas.microsoft.com/office/drawing/2014/main" id="{B6EBA070-9C67-4338-886A-AD30AFF3E6F9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7;p35">
              <a:extLst>
                <a:ext uri="{FF2B5EF4-FFF2-40B4-BE49-F238E27FC236}">
                  <a16:creationId xmlns:a16="http://schemas.microsoft.com/office/drawing/2014/main" id="{6D47B7D1-223A-4DEE-A287-1117FA8A6652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8;p35">
              <a:extLst>
                <a:ext uri="{FF2B5EF4-FFF2-40B4-BE49-F238E27FC236}">
                  <a16:creationId xmlns:a16="http://schemas.microsoft.com/office/drawing/2014/main" id="{2751F344-2C2A-471F-B7DC-5840ECCA6956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9;p35">
              <a:extLst>
                <a:ext uri="{FF2B5EF4-FFF2-40B4-BE49-F238E27FC236}">
                  <a16:creationId xmlns:a16="http://schemas.microsoft.com/office/drawing/2014/main" id="{CC20FADC-CB4F-4354-BB25-8D2BF62C2555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90;p35">
              <a:extLst>
                <a:ext uri="{FF2B5EF4-FFF2-40B4-BE49-F238E27FC236}">
                  <a16:creationId xmlns:a16="http://schemas.microsoft.com/office/drawing/2014/main" id="{391F99AF-67D9-42E9-8820-4AC260F8314C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91;p35">
              <a:extLst>
                <a:ext uri="{FF2B5EF4-FFF2-40B4-BE49-F238E27FC236}">
                  <a16:creationId xmlns:a16="http://schemas.microsoft.com/office/drawing/2014/main" id="{97AD31B8-C9D0-4FEA-BBC4-FBEB87DCF57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92;p35">
              <a:extLst>
                <a:ext uri="{FF2B5EF4-FFF2-40B4-BE49-F238E27FC236}">
                  <a16:creationId xmlns:a16="http://schemas.microsoft.com/office/drawing/2014/main" id="{E044876E-98BE-4780-A5A3-15F24CF791B2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93;p35">
              <a:extLst>
                <a:ext uri="{FF2B5EF4-FFF2-40B4-BE49-F238E27FC236}">
                  <a16:creationId xmlns:a16="http://schemas.microsoft.com/office/drawing/2014/main" id="{3D9C0617-38F5-4F4D-A5FD-B8197F3E8B83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4;p35">
              <a:extLst>
                <a:ext uri="{FF2B5EF4-FFF2-40B4-BE49-F238E27FC236}">
                  <a16:creationId xmlns:a16="http://schemas.microsoft.com/office/drawing/2014/main" id="{7FF9904B-4E27-4A52-8848-E258105BDF0D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5;p35">
              <a:extLst>
                <a:ext uri="{FF2B5EF4-FFF2-40B4-BE49-F238E27FC236}">
                  <a16:creationId xmlns:a16="http://schemas.microsoft.com/office/drawing/2014/main" id="{4F59D0FD-1520-4CBF-8897-FB3039E0013F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6;p35">
              <a:extLst>
                <a:ext uri="{FF2B5EF4-FFF2-40B4-BE49-F238E27FC236}">
                  <a16:creationId xmlns:a16="http://schemas.microsoft.com/office/drawing/2014/main" id="{70DB3779-DD85-4A51-A1AA-5150611062BA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7;p35">
              <a:extLst>
                <a:ext uri="{FF2B5EF4-FFF2-40B4-BE49-F238E27FC236}">
                  <a16:creationId xmlns:a16="http://schemas.microsoft.com/office/drawing/2014/main" id="{9EFAAFDA-6A12-498F-97EC-44FFB280679E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8;p35">
              <a:extLst>
                <a:ext uri="{FF2B5EF4-FFF2-40B4-BE49-F238E27FC236}">
                  <a16:creationId xmlns:a16="http://schemas.microsoft.com/office/drawing/2014/main" id="{F1D116DE-077A-44AB-B08B-1CFC669A83BD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309</Words>
  <Application>Microsoft Office PowerPoint</Application>
  <PresentationFormat>Widescreen</PresentationFormat>
  <Paragraphs>52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Pangolin</vt:lpstr>
      <vt:lpstr>Wingdings</vt:lpstr>
      <vt:lpstr>Office Theme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Cảm ơn các em học sinh đã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Châu Nhi</dc:creator>
  <cp:lastModifiedBy>Ms Quyen</cp:lastModifiedBy>
  <cp:revision>23</cp:revision>
  <dcterms:created xsi:type="dcterms:W3CDTF">2021-10-21T08:35:27Z</dcterms:created>
  <dcterms:modified xsi:type="dcterms:W3CDTF">2022-04-01T15:31:11Z</dcterms:modified>
</cp:coreProperties>
</file>