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</p:sldMasterIdLst>
  <p:notesMasterIdLst>
    <p:notesMasterId r:id="rId16"/>
  </p:notesMasterIdLst>
  <p:sldIdLst>
    <p:sldId id="347" r:id="rId3"/>
    <p:sldId id="342" r:id="rId4"/>
    <p:sldId id="343" r:id="rId5"/>
    <p:sldId id="344" r:id="rId6"/>
    <p:sldId id="345" r:id="rId7"/>
    <p:sldId id="348" r:id="rId8"/>
    <p:sldId id="349" r:id="rId9"/>
    <p:sldId id="299" r:id="rId10"/>
    <p:sldId id="327" r:id="rId11"/>
    <p:sldId id="304" r:id="rId12"/>
    <p:sldId id="329" r:id="rId13"/>
    <p:sldId id="330" r:id="rId14"/>
    <p:sldId id="35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30" d="100"/>
          <a:sy n="30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6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814241-98AD-438B-B05C-328ECD8A087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8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68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37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5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956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07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2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42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3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427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2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-241360" y="2228671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58: 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(TIẾT 2)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D2C6C-9884-44B7-9E69-E7995A6B83CE}"/>
              </a:ext>
            </a:extLst>
          </p:cNvPr>
          <p:cNvSpPr txBox="1"/>
          <p:nvPr/>
        </p:nvSpPr>
        <p:spPr>
          <a:xfrm>
            <a:off x="3851635" y="49284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E5DC2-CEFA-4D63-B520-C7C7138CB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362215"/>
            <a:ext cx="1256072" cy="12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926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km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km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/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>
              <a:fillRect/>
            </a:stretch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>
              <a:fillRect/>
            </a:stretch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(B)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km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CÓ </a:t>
            </a:r>
            <a:r>
              <a:rPr lang="en-US" sz="2400" dirty="0">
                <a:sym typeface="Wingdings" panose="05000000000000000000" pitchFamily="2" charset="2"/>
              </a:rPr>
              <a:t>nhìn thấy tàu A.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km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CÓ </a:t>
            </a:r>
            <a:r>
              <a:rPr lang="en-US" sz="2400" dirty="0">
                <a:sym typeface="Wingdings" panose="05000000000000000000" pitchFamily="2" charset="2"/>
              </a:rPr>
              <a:t>nhìn thấy tàu B.</a:t>
            </a:r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km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KHÔNG </a:t>
            </a:r>
            <a:r>
              <a:rPr lang="en-US" sz="2400" dirty="0">
                <a:sym typeface="Wingdings" panose="05000000000000000000" pitchFamily="2" charset="2"/>
              </a:rPr>
              <a:t>nhìn thấy tàu 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>
              <a:fillRect/>
            </a:stretch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>
                <a:fillRect/>
              </a:stretch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>
                <a:fillRect/>
              </a:stretch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/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>
              <a:fillRect/>
            </a:stretch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dirty="0"/>
                <a:t>Thanh long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Bắp cải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Chuối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/>
          <p:cNvCxnSpPr/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/>
          <p:cNvCxnSpPr/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/>
          <p:cNvCxnSpPr/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/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>
              <a:fillRect/>
            </a:stretch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99 m – 54 m 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313" y="659010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6313" y="2044005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đổi đơn vị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dài, thực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hiện tính, so sánh số có đơn vị đo độ dài.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313" y="3429000"/>
            <a:ext cx="5745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Phép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cộng không nhớ trong phạm vi 1000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tiết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838200" y="2724785"/>
            <a:ext cx="5181600" cy="2552065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0987" y="2806262"/>
            <a:ext cx="34251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cm = .... 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34868" y="1930370"/>
            <a:ext cx="34251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km+ 25km =......km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98740" y="3048704"/>
            <a:ext cx="34251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= ..... cm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tư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30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91" y="2428247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58: Luyện tập chung (tiết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4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43725" y="1473431"/>
            <a:ext cx="842032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Rèn kĩ năng chuyển đổi, cộng và trừ các số đo với đơn vị đo (cùng loại).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725" y="2697421"/>
            <a:ext cx="8690572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phép cộng có cùng đơn vị đo độ dài; áp dụng tính độ dài đường gấp khúc trong bài toán thực tế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3162557" y="464820"/>
            <a:ext cx="757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3725" y="4352299"/>
            <a:ext cx="869057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 kĩ năng so sánh, sắp xếp các số đo độ dài đã học.</a:t>
            </a: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id="{1F350EC4-D07C-471B-A6F5-DDDAA1FCE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63995" b="56581"/>
          <a:stretch/>
        </p:blipFill>
        <p:spPr>
          <a:xfrm rot="21221938">
            <a:off x="1217136" y="1391789"/>
            <a:ext cx="562141" cy="1018628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D450283A-433F-4F34-8597-571B33F5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6" r="41726" b="56581"/>
          <a:stretch/>
        </p:blipFill>
        <p:spPr>
          <a:xfrm rot="1051961">
            <a:off x="1159122" y="2792362"/>
            <a:ext cx="783560" cy="1018628"/>
          </a:xfrm>
          <a:prstGeom prst="rect">
            <a:avLst/>
          </a:prstGeom>
        </p:spPr>
      </p:pic>
      <p:pic>
        <p:nvPicPr>
          <p:cNvPr id="17" name="图片 38">
            <a:extLst>
              <a:ext uri="{FF2B5EF4-FFF2-40B4-BE49-F238E27FC236}">
                <a16:creationId xmlns:a16="http://schemas.microsoft.com/office/drawing/2014/main" id="{B67702C9-C613-45F6-A90F-E3C8C8C6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4" r="24760" b="56581"/>
          <a:stretch/>
        </p:blipFill>
        <p:spPr>
          <a:xfrm>
            <a:off x="1257066" y="4249619"/>
            <a:ext cx="587671" cy="10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/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/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/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/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18 m + 35 m + 18 m 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515</Words>
  <Application>Microsoft Office PowerPoint</Application>
  <PresentationFormat>Widescreen</PresentationFormat>
  <Paragraphs>101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HP001 4 hàng</vt:lpstr>
      <vt:lpstr>UTM Avo</vt:lpstr>
      <vt:lpstr>UTM Cookies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322</cp:revision>
  <dcterms:created xsi:type="dcterms:W3CDTF">2021-06-02T01:34:00Z</dcterms:created>
  <dcterms:modified xsi:type="dcterms:W3CDTF">2022-03-30T03:41:52Z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EBFFEAB3D21247FDAC38FC10021635C8</vt:lpwstr>
  </property>
</Properties>
</file>