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38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01" r:id="rId2"/>
    <p:sldMasterId id="2147483714" r:id="rId3"/>
    <p:sldMasterId id="2147483726" r:id="rId4"/>
  </p:sldMasterIdLst>
  <p:notesMasterIdLst>
    <p:notesMasterId r:id="rId16"/>
  </p:notesMasterIdLst>
  <p:sldIdLst>
    <p:sldId id="256" r:id="rId5"/>
    <p:sldId id="280" r:id="rId6"/>
    <p:sldId id="28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82" r:id="rId15"/>
  </p:sldIdLst>
  <p:sldSz cx="12192000" cy="6858000"/>
  <p:notesSz cx="6858000" cy="9144000"/>
  <p:embeddedFontLst>
    <p:embeddedFont>
      <p:font typeface="等线" panose="02010600030101010101" pitchFamily="2" charset="-122"/>
      <p:regular r:id="rId17"/>
    </p:embeddedFont>
    <p:embeddedFont>
      <p:font typeface="Arial-Rounded" panose="020B0500000000000000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ookie" panose="020B0604020202020204" charset="0"/>
      <p:regular r:id="rId25"/>
      <p:bold r:id="rId26"/>
      <p:boldItalic r:id="rId27"/>
    </p:embeddedFont>
    <p:embeddedFont>
      <p:font typeface="HP001 4 hàng" panose="020B060305030202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gi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6555DC-DB59-438D-B55A-36E26D316A4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2274D81-BE9C-4C9D-8371-8BC208C7A872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743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33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7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10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298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70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12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065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43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HOẠT ĐỘNG</a:t>
            </a:r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013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194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23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05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685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4396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7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53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99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731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609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8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1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192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58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7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2022/3/20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9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2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LUYỆN TẬP</a:t>
            </a:r>
            <a:endParaRPr sz="11500">
              <a:solidFill>
                <a:srgbClr val="002060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3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9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6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1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TRÒ CHƠI</a:t>
            </a:r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 panose="020B0604020202020204"/>
                    <a:buNone/>
                  </a:pPr>
                  <a:endParaRPr sz="1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 panose="020B0604020202020204"/>
              <a:buNone/>
            </a:pPr>
            <a:endParaRPr sz="5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/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 panose="02000000000000000000"/>
              <a:buNone/>
              <a:defRPr sz="4400" b="0" i="0" u="none" strike="noStrike" cap="none">
                <a:solidFill>
                  <a:schemeClr val="dk1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1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038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14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891222" y="1818100"/>
            <a:ext cx="2382337" cy="1160947"/>
            <a:chOff x="1523998" y="0"/>
            <a:chExt cx="2190751" cy="1160947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Arial" panose="020B0604020202020204" pitchFamily="34" charset="0"/>
                  <a:ea typeface="Cookie" panose="02000000000000000000"/>
                  <a:cs typeface="Arial" panose="020B0604020202020204" pitchFamily="34" charset="0"/>
                  <a:sym typeface="Cookie" panose="02000000000000000000"/>
                </a:rPr>
                <a:t>CHỦ ĐỀ 11</a:t>
              </a: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2082391" y="1921541"/>
            <a:ext cx="802721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 panose="02000000000000000000"/>
                <a:cs typeface="Arial" panose="020B0604020202020204" pitchFamily="34" charset="0"/>
                <a:sym typeface="Cookie" panose="02000000000000000000"/>
              </a:rPr>
              <a:t>ĐỘ DÀI VÀ ĐƠN VỊ ĐO ĐỘ DÀI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 panose="02000000000000000000"/>
                <a:cs typeface="Arial" panose="020B0604020202020204" pitchFamily="34" charset="0"/>
                <a:sym typeface="Cookie" panose="02000000000000000000"/>
              </a:rPr>
              <a:t>TIỀN VIỆT NAM</a:t>
            </a:r>
          </a:p>
        </p:txBody>
      </p:sp>
      <p:sp>
        <p:nvSpPr>
          <p:cNvPr id="4344" name="Google Shape;4344;p1"/>
          <p:cNvSpPr txBox="1"/>
          <p:nvPr/>
        </p:nvSpPr>
        <p:spPr>
          <a:xfrm>
            <a:off x="2645629" y="2898593"/>
            <a:ext cx="7327900" cy="25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BÀI 55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ĐỀ- XI- MÉT. MÉT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KI-LÔ-MÉT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E5C3C-9B55-4ECA-8F32-9FA73AB36D67}"/>
              </a:ext>
            </a:extLst>
          </p:cNvPr>
          <p:cNvSpPr txBox="1"/>
          <p:nvPr/>
        </p:nvSpPr>
        <p:spPr>
          <a:xfrm>
            <a:off x="3974345" y="340819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C18272-094D-4CBA-8C01-8F4737B1B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Bạn nào nói đúng? </a:t>
              </a:r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Rô- bốt và Mai nói đúng.</a:t>
            </a:r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-Ôn tập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về đề- xi- mét. Mét. Ki-lô-mét.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55: </a:t>
            </a:r>
            <a:r>
              <a:rPr lang="en-US" sz="28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Đề- xi- mét. Mét. Ki-lô-mét.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tiết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3047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hai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ngày 21 tháng 3 năm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506" y="2428247"/>
            <a:ext cx="933338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55: Đề-</a:t>
            </a:r>
            <a:r>
              <a:rPr kumimoji="0" lang="en-US" sz="3047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xi- mét. Mét. Ki- lô- mét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2837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biết được các đơn vị đo độ dài đề- xi- mét, mét và quan hệ giữa các đơn vị đo độ dài.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chuyển đổi và ước lượng các số đo đơn giản theo độ dài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5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/>
          <a:srcRect l="-2575" t="-639" r="13044" b="85273"/>
          <a:stretch>
            <a:fillRect/>
          </a:stretch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/>
            <a:srcRect t="44865" b="-1"/>
            <a:stretch>
              <a:fillRect/>
            </a:stretch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Bút chì dài 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 đề- xi- mét.</a:t>
                </a:r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/>
          <a:srcRect t="40555" r="38535" b="39999"/>
          <a:stretch>
            <a:fillRect/>
          </a:stretch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5005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Đề- xi- mét là một đơn vị đo độ dài.</a:t>
            </a:r>
          </a:p>
          <a:p>
            <a:pPr marL="675005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Đề- xi- mét viết là dm.</a:t>
            </a:r>
          </a:p>
          <a:p>
            <a:pPr marL="675005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dm = 10 cm; 10 cm = 1dm.</a:t>
            </a:r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a) Đề - xi - mét</a:t>
            </a:r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/>
            <a:srcRect l="5525" t="1739" r="68269" b="64444"/>
            <a:stretch>
              <a:fillRect/>
            </a:stretch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Gang tay mình dài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khoảng 1 đề- xi- mét.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/>
          <a:srcRect b="46143"/>
          <a:stretch>
            <a:fillRect/>
          </a:stretch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b) Mét</a:t>
            </a:r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Mét là một đơn vị đo độ dài.</a:t>
            </a: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Mét viết là m.</a:t>
            </a: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m = 10 dm; 1 m = 100 cm; 10 dm = 1 m; 100 cm = 1m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Số ?</a:t>
              </a:r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</a:t>
              </a:r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a) </a:t>
              </a:r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b) </a:t>
              </a:r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</a:t>
            </a:r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40</a:t>
            </a:r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</a:t>
            </a:r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50</a:t>
            </a:r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</a:t>
            </a:r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300</a:t>
            </a:r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Phòng học lớp Mai dài</a:t>
            </a:r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 m</a:t>
            </a:r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Chọn độ dài thích hợp (Theo mẫu): </a:t>
              </a:r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Bàn học của Mai dài</a:t>
            </a:r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Cái bút chì dài</a:t>
            </a:r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 cm</a:t>
            </a:r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 dm</a:t>
            </a:r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422</Words>
  <Application>Microsoft Office PowerPoint</Application>
  <PresentationFormat>Widescreen</PresentationFormat>
  <Paragraphs>73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Cookie</vt:lpstr>
      <vt:lpstr>Calibri</vt:lpstr>
      <vt:lpstr>HP001 4 hàng</vt:lpstr>
      <vt:lpstr>Calibri Light</vt:lpstr>
      <vt:lpstr>Arial-Rounded</vt:lpstr>
      <vt:lpstr>Times New Roman</vt:lpstr>
      <vt:lpstr>等线</vt:lpstr>
      <vt:lpstr>Arial</vt:lpstr>
      <vt:lpstr>UTM Cookies</vt:lpstr>
      <vt:lpstr>Office Theme</vt:lpstr>
      <vt:lpstr>6_Office Theme</vt:lpstr>
      <vt:lpstr>1_Office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Ms Quyen</cp:lastModifiedBy>
  <cp:revision>10</cp:revision>
  <dcterms:created xsi:type="dcterms:W3CDTF">2021-08-04T02:50:00Z</dcterms:created>
  <dcterms:modified xsi:type="dcterms:W3CDTF">2022-03-20T15:17:11Z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977B0C19D0B44CDBA62EEDE6A4E5C430</vt:lpwstr>
  </property>
</Properties>
</file>