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</p:sldMasterIdLst>
  <p:notesMasterIdLst>
    <p:notesMasterId r:id="rId39"/>
  </p:notesMasterIdLst>
  <p:sldIdLst>
    <p:sldId id="3400" r:id="rId4"/>
    <p:sldId id="263" r:id="rId5"/>
    <p:sldId id="267" r:id="rId6"/>
    <p:sldId id="268" r:id="rId7"/>
    <p:sldId id="269" r:id="rId8"/>
    <p:sldId id="270" r:id="rId9"/>
    <p:sldId id="287" r:id="rId10"/>
    <p:sldId id="274" r:id="rId11"/>
    <p:sldId id="271" r:id="rId12"/>
    <p:sldId id="288" r:id="rId13"/>
    <p:sldId id="276" r:id="rId14"/>
    <p:sldId id="277" r:id="rId15"/>
    <p:sldId id="289" r:id="rId16"/>
    <p:sldId id="279" r:id="rId17"/>
    <p:sldId id="280" r:id="rId18"/>
    <p:sldId id="290" r:id="rId19"/>
    <p:sldId id="282" r:id="rId20"/>
    <p:sldId id="284" r:id="rId21"/>
    <p:sldId id="291" r:id="rId22"/>
    <p:sldId id="286" r:id="rId23"/>
    <p:sldId id="292" r:id="rId24"/>
    <p:sldId id="293" r:id="rId25"/>
    <p:sldId id="294" r:id="rId26"/>
    <p:sldId id="295" r:id="rId27"/>
    <p:sldId id="296" r:id="rId28"/>
    <p:sldId id="297" r:id="rId29"/>
    <p:sldId id="283" r:id="rId30"/>
    <p:sldId id="3401" r:id="rId31"/>
    <p:sldId id="3402" r:id="rId32"/>
    <p:sldId id="265" r:id="rId33"/>
    <p:sldId id="496" r:id="rId34"/>
    <p:sldId id="300" r:id="rId35"/>
    <p:sldId id="516" r:id="rId36"/>
    <p:sldId id="3398" r:id="rId37"/>
    <p:sldId id="340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87314" autoAdjust="0"/>
  </p:normalViewPr>
  <p:slideViewPr>
    <p:cSldViewPr snapToGrid="0">
      <p:cViewPr varScale="1">
        <p:scale>
          <a:sx n="56" d="100"/>
          <a:sy n="56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903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thẻ số (bên dưới) để thử các trường hợp.</a:t>
            </a:r>
          </a:p>
          <a:p>
            <a:r>
              <a:rPr lang="en-VN" dirty="0"/>
              <a:t>Ấn lại vào thẻ để thẻ về vị trí cũ.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slide" Target="slide10.xm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slide" Target="slide14.xml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2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25.jp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microsoft.com/office/2007/relationships/hdphoto" Target="../media/hdphoto11.wdp"/><Relationship Id="rId17" Type="http://schemas.microsoft.com/office/2007/relationships/hdphoto" Target="../media/hdphoto1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8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microsoft.com/office/2007/relationships/hdphoto" Target="../media/hdphoto13.wdp"/><Relationship Id="rId10" Type="http://schemas.microsoft.com/office/2007/relationships/hdphoto" Target="../media/hdphoto10.wdp"/><Relationship Id="rId4" Type="http://schemas.openxmlformats.org/officeDocument/2006/relationships/image" Target="../media/image32.png"/><Relationship Id="rId9" Type="http://schemas.openxmlformats.org/officeDocument/2006/relationships/image" Target="../media/image47.png"/><Relationship Id="rId14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4D612D-D24D-47DD-8E82-0C4B59E73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C2C04-D010-45A4-A7F3-B03EE1CF05A9}"/>
              </a:ext>
            </a:extLst>
          </p:cNvPr>
          <p:cNvSpPr txBox="1"/>
          <p:nvPr/>
        </p:nvSpPr>
        <p:spPr>
          <a:xfrm>
            <a:off x="704978" y="2228671"/>
            <a:ext cx="107820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</a:t>
            </a:r>
            <a:r>
              <a:rPr lang="en-US" sz="4800" b="1" dirty="0">
                <a:solidFill>
                  <a:schemeClr val="bg1"/>
                </a:solidFill>
                <a:latin typeface="Calibri"/>
                <a:cs typeface="#9Slide03 Arima Madurai Medium" panose="00000600000000000000" pitchFamily="2" charset="0"/>
              </a:rPr>
              <a:t>54 : LUYỆN TẬP </a:t>
            </a:r>
            <a:r>
              <a:rPr lang="en-US" sz="4800" b="1">
                <a:solidFill>
                  <a:schemeClr val="bg1"/>
                </a:solidFill>
                <a:latin typeface="Calibri"/>
                <a:cs typeface="#9Slide03 Arima Madurai Medium" panose="00000600000000000000" pitchFamily="2" charset="0"/>
              </a:rPr>
              <a:t>CHUNG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99565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721242" y="63567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 + ? = 527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+ 5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525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552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252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900 + 80 + 7 =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113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978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400 ? 406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148561" y="5194313"/>
            <a:ext cx="296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có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đáp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án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389" y="-94286"/>
            <a:ext cx="11079011" cy="2461871"/>
            <a:chOff x="122389" y="-94286"/>
            <a:chExt cx="11079011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89" y="-9428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6869" cy="1438333"/>
            <a:chOff x="6250629" y="3037489"/>
            <a:chExt cx="1006869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18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2190" y="2348201"/>
            <a:ext cx="948479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54: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9428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7C53135C-68EB-4080-AE16-3F4161A8AB65}"/>
              </a:ext>
            </a:extLst>
          </p:cNvPr>
          <p:cNvSpPr txBox="1"/>
          <p:nvPr/>
        </p:nvSpPr>
        <p:spPr>
          <a:xfrm>
            <a:off x="2886876" y="578599"/>
            <a:ext cx="757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b="1" dirty="0">
                <a:solidFill>
                  <a:srgbClr val="FF0000"/>
                </a:solidFill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A85020-0245-4F5A-AA4B-5E8580504655}"/>
              </a:ext>
            </a:extLst>
          </p:cNvPr>
          <p:cNvGrpSpPr/>
          <p:nvPr/>
        </p:nvGrpSpPr>
        <p:grpSpPr>
          <a:xfrm>
            <a:off x="1696763" y="1880093"/>
            <a:ext cx="9455551" cy="1774508"/>
            <a:chOff x="774356" y="888444"/>
            <a:chExt cx="10187293" cy="177450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6ACF10-4E2E-44F9-974C-43E930F80183}"/>
                </a:ext>
              </a:extLst>
            </p:cNvPr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7" name="图片 6">
                <a:extLst>
                  <a:ext uri="{FF2B5EF4-FFF2-40B4-BE49-F238E27FC236}">
                    <a16:creationId xmlns:a16="http://schemas.microsoft.com/office/drawing/2014/main" id="{4829C7E6-AB8D-4C88-8AE2-509B5AB1F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8" name="图片 2">
                <a:extLst>
                  <a:ext uri="{FF2B5EF4-FFF2-40B4-BE49-F238E27FC236}">
                    <a16:creationId xmlns:a16="http://schemas.microsoft.com/office/drawing/2014/main" id="{80AF7762-0B40-4186-81F6-C7902304A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9" name="图片 9">
                <a:extLst>
                  <a:ext uri="{FF2B5EF4-FFF2-40B4-BE49-F238E27FC236}">
                    <a16:creationId xmlns:a16="http://schemas.microsoft.com/office/drawing/2014/main" id="{83D17F4F-A105-41A5-B2F6-C29276466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8793FE-AAF9-4E08-BBBE-36D992DA09C0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Times New Roman" panose="02020603050405020304" pitchFamily="18" charset="0"/>
                </a:rPr>
                <a:t>Nắm được cấu tạo  số có 3 chữ số. Viết được số có 3 chữ số thành tổng các trăm, chục, đơn vị. </a:t>
              </a:r>
              <a:endPara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397C21-FE11-4B39-93BE-8219D01CA22C}"/>
              </a:ext>
            </a:extLst>
          </p:cNvPr>
          <p:cNvGrpSpPr/>
          <p:nvPr/>
        </p:nvGrpSpPr>
        <p:grpSpPr>
          <a:xfrm>
            <a:off x="1696763" y="3962730"/>
            <a:ext cx="8273705" cy="809992"/>
            <a:chOff x="752655" y="2065203"/>
            <a:chExt cx="10139597" cy="75347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37C24FC-CC84-46CD-8B94-92B12B691DEF}"/>
                </a:ext>
              </a:extLst>
            </p:cNvPr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23" name="图片 11">
                <a:extLst>
                  <a:ext uri="{FF2B5EF4-FFF2-40B4-BE49-F238E27FC236}">
                    <a16:creationId xmlns:a16="http://schemas.microsoft.com/office/drawing/2014/main" id="{03819A77-7235-496B-B239-9EEE418D6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4" name="图片 3">
                <a:extLst>
                  <a:ext uri="{FF2B5EF4-FFF2-40B4-BE49-F238E27FC236}">
                    <a16:creationId xmlns:a16="http://schemas.microsoft.com/office/drawing/2014/main" id="{88D8BDE7-CD9D-44E4-BCE1-9F901E271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5" name="图片 5">
                <a:extLst>
                  <a:ext uri="{FF2B5EF4-FFF2-40B4-BE49-F238E27FC236}">
                    <a16:creationId xmlns:a16="http://schemas.microsoft.com/office/drawing/2014/main" id="{71189CD6-C3FA-4417-9F99-333BDDD82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C0E5A-9287-4F23-87F2-FEA970AEA8E6}"/>
                </a:ext>
              </a:extLst>
            </p:cNvPr>
            <p:cNvSpPr txBox="1"/>
            <p:nvPr/>
          </p:nvSpPr>
          <p:spPr>
            <a:xfrm>
              <a:off x="1987172" y="2274706"/>
              <a:ext cx="8905080" cy="543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Times New Roman" panose="02020603050405020304" pitchFamily="18" charset="0"/>
                </a:rPr>
                <a:t>Biết so sánh số có 3 chữ số.</a:t>
              </a:r>
              <a:endPara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5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+ 60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633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48AA543-92EE-41B2-8122-762C82663149}"/>
              </a:ext>
            </a:extLst>
          </p:cNvPr>
          <p:cNvGrpSpPr/>
          <p:nvPr/>
        </p:nvGrpSpPr>
        <p:grpSpPr>
          <a:xfrm>
            <a:off x="2213876" y="1025490"/>
            <a:ext cx="7764248" cy="5297104"/>
            <a:chOff x="2213876" y="1025490"/>
            <a:chExt cx="7764248" cy="529710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6991C87-B517-40AD-A7CC-4E49D7E3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76" y="1025490"/>
              <a:ext cx="7764248" cy="5297104"/>
            </a:xfrm>
            <a:prstGeom prst="rect">
              <a:avLst/>
            </a:prstGeom>
          </p:spPr>
        </p:pic>
        <p:sp>
          <p:nvSpPr>
            <p:cNvPr id="34" name="Rounded Rectangle 6">
              <a:extLst>
                <a:ext uri="{FF2B5EF4-FFF2-40B4-BE49-F238E27FC236}">
                  <a16:creationId xmlns:a16="http://schemas.microsoft.com/office/drawing/2014/main" id="{9AE402B7-5767-4DB4-B218-12D7CE646B5A}"/>
                </a:ext>
              </a:extLst>
            </p:cNvPr>
            <p:cNvSpPr/>
            <p:nvPr/>
          </p:nvSpPr>
          <p:spPr>
            <a:xfrm>
              <a:off x="3711388" y="1470212"/>
              <a:ext cx="5701553" cy="609600"/>
            </a:xfrm>
            <a:prstGeom prst="roundRect">
              <a:avLst/>
            </a:prstGeom>
            <a:solidFill>
              <a:srgbClr val="BB5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14">
              <a:extLst>
                <a:ext uri="{FF2B5EF4-FFF2-40B4-BE49-F238E27FC236}">
                  <a16:creationId xmlns:a16="http://schemas.microsoft.com/office/drawing/2014/main" id="{0BF6480D-A6D5-4F58-A9B7-1424297DE9B1}"/>
                </a:ext>
              </a:extLst>
            </p:cNvPr>
            <p:cNvSpPr/>
            <p:nvPr/>
          </p:nvSpPr>
          <p:spPr>
            <a:xfrm>
              <a:off x="3783104" y="2452817"/>
              <a:ext cx="5701553" cy="609600"/>
            </a:xfrm>
            <a:prstGeom prst="roundRect">
              <a:avLst/>
            </a:prstGeom>
            <a:solidFill>
              <a:srgbClr val="F39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6" name="Rounded Rectangle 15">
              <a:extLst>
                <a:ext uri="{FF2B5EF4-FFF2-40B4-BE49-F238E27FC236}">
                  <a16:creationId xmlns:a16="http://schemas.microsoft.com/office/drawing/2014/main" id="{2C98F72B-97FF-4999-BCE4-7639952A41E8}"/>
                </a:ext>
              </a:extLst>
            </p:cNvPr>
            <p:cNvSpPr/>
            <p:nvPr/>
          </p:nvSpPr>
          <p:spPr>
            <a:xfrm>
              <a:off x="3783104" y="3435422"/>
              <a:ext cx="5701553" cy="609600"/>
            </a:xfrm>
            <a:prstGeom prst="roundRect">
              <a:avLst/>
            </a:prstGeom>
            <a:solidFill>
              <a:srgbClr val="43B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Rounded Rectangle 16">
              <a:extLst>
                <a:ext uri="{FF2B5EF4-FFF2-40B4-BE49-F238E27FC236}">
                  <a16:creationId xmlns:a16="http://schemas.microsoft.com/office/drawing/2014/main" id="{FB79575E-66DA-4837-B802-6C4434DD748D}"/>
                </a:ext>
              </a:extLst>
            </p:cNvPr>
            <p:cNvSpPr/>
            <p:nvPr/>
          </p:nvSpPr>
          <p:spPr>
            <a:xfrm>
              <a:off x="3801033" y="4448434"/>
              <a:ext cx="5701553" cy="609600"/>
            </a:xfrm>
            <a:prstGeom prst="roundRect">
              <a:avLst/>
            </a:prstGeom>
            <a:solidFill>
              <a:srgbClr val="ED3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Rounded Rectangle 17">
              <a:extLst>
                <a:ext uri="{FF2B5EF4-FFF2-40B4-BE49-F238E27FC236}">
                  <a16:creationId xmlns:a16="http://schemas.microsoft.com/office/drawing/2014/main" id="{C7F466C2-2242-405C-A2E0-F4C010AD27B8}"/>
                </a:ext>
              </a:extLst>
            </p:cNvPr>
            <p:cNvSpPr/>
            <p:nvPr/>
          </p:nvSpPr>
          <p:spPr>
            <a:xfrm>
              <a:off x="3711387" y="5431039"/>
              <a:ext cx="5701553" cy="609600"/>
            </a:xfrm>
            <a:prstGeom prst="roundRect">
              <a:avLst/>
            </a:prstGeom>
            <a:solidFill>
              <a:srgbClr val="80AE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09624E-5001-41D0-B03D-7BF651EB6271}"/>
              </a:ext>
            </a:extLst>
          </p:cNvPr>
          <p:cNvGrpSpPr/>
          <p:nvPr/>
        </p:nvGrpSpPr>
        <p:grpSpPr>
          <a:xfrm>
            <a:off x="4151229" y="1464883"/>
            <a:ext cx="5342967" cy="620655"/>
            <a:chOff x="3801032" y="1464883"/>
            <a:chExt cx="5342967" cy="62065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05132E-DB32-4127-BBBE-CA487632C734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363 = 300 +          +  </a:t>
              </a:r>
            </a:p>
          </p:txBody>
        </p:sp>
        <p:sp>
          <p:nvSpPr>
            <p:cNvPr id="41" name="Rounded Rectangle 22">
              <a:extLst>
                <a:ext uri="{FF2B5EF4-FFF2-40B4-BE49-F238E27FC236}">
                  <a16:creationId xmlns:a16="http://schemas.microsoft.com/office/drawing/2014/main" id="{28408CB6-20B9-4069-9F70-44A1DC556B9C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23">
              <a:extLst>
                <a:ext uri="{FF2B5EF4-FFF2-40B4-BE49-F238E27FC236}">
                  <a16:creationId xmlns:a16="http://schemas.microsoft.com/office/drawing/2014/main" id="{12D646DD-6A52-4716-B127-0BE57736D3DC}"/>
                </a:ext>
              </a:extLst>
            </p:cNvPr>
            <p:cNvSpPr/>
            <p:nvPr/>
          </p:nvSpPr>
          <p:spPr>
            <a:xfrm>
              <a:off x="7843116" y="1481504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F9556D-F184-47FB-B0ED-E6EB3F72A204}"/>
              </a:ext>
            </a:extLst>
          </p:cNvPr>
          <p:cNvGrpSpPr/>
          <p:nvPr/>
        </p:nvGrpSpPr>
        <p:grpSpPr>
          <a:xfrm>
            <a:off x="4133004" y="2440183"/>
            <a:ext cx="5342967" cy="615553"/>
            <a:chOff x="3801032" y="1469985"/>
            <a:chExt cx="5342967" cy="6155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A76BFB-80BE-4812-A787-E59C0A14D3F5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408 =           + 8</a:t>
              </a:r>
            </a:p>
          </p:txBody>
        </p:sp>
        <p:sp>
          <p:nvSpPr>
            <p:cNvPr id="45" name="Rounded Rectangle 29">
              <a:extLst>
                <a:ext uri="{FF2B5EF4-FFF2-40B4-BE49-F238E27FC236}">
                  <a16:creationId xmlns:a16="http://schemas.microsoft.com/office/drawing/2014/main" id="{0AF1C326-26BD-4D1C-BE98-BB989E59A4E0}"/>
                </a:ext>
              </a:extLst>
            </p:cNvPr>
            <p:cNvSpPr/>
            <p:nvPr/>
          </p:nvSpPr>
          <p:spPr>
            <a:xfrm>
              <a:off x="5072770" y="1484338"/>
              <a:ext cx="1044956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2038DE0-B97D-4075-A3A1-4AFA6213E270}"/>
              </a:ext>
            </a:extLst>
          </p:cNvPr>
          <p:cNvGrpSpPr/>
          <p:nvPr/>
        </p:nvGrpSpPr>
        <p:grpSpPr>
          <a:xfrm>
            <a:off x="4128126" y="3445497"/>
            <a:ext cx="5342967" cy="620655"/>
            <a:chOff x="3801032" y="1464883"/>
            <a:chExt cx="5342967" cy="62065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752FC9-9D06-462A-BA0C-8BC55BD6627C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830 = 800 +           </a:t>
              </a:r>
            </a:p>
          </p:txBody>
        </p:sp>
        <p:sp>
          <p:nvSpPr>
            <p:cNvPr id="48" name="Rounded Rectangle 36">
              <a:extLst>
                <a:ext uri="{FF2B5EF4-FFF2-40B4-BE49-F238E27FC236}">
                  <a16:creationId xmlns:a16="http://schemas.microsoft.com/office/drawing/2014/main" id="{24D71C20-A31B-4FFC-8692-C7E7476E91C4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F5F334-6D91-428C-B103-C7E7AD3BDEEA}"/>
              </a:ext>
            </a:extLst>
          </p:cNvPr>
          <p:cNvGrpSpPr/>
          <p:nvPr/>
        </p:nvGrpSpPr>
        <p:grpSpPr>
          <a:xfrm>
            <a:off x="4141690" y="4433660"/>
            <a:ext cx="5342967" cy="620655"/>
            <a:chOff x="3801032" y="1464883"/>
            <a:chExt cx="5342967" cy="62065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F5FB509-45C4-41FB-9BF2-6005E0313AD7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308 = 300 +           </a:t>
              </a:r>
            </a:p>
          </p:txBody>
        </p:sp>
        <p:sp>
          <p:nvSpPr>
            <p:cNvPr id="51" name="Rounded Rectangle 41">
              <a:extLst>
                <a:ext uri="{FF2B5EF4-FFF2-40B4-BE49-F238E27FC236}">
                  <a16:creationId xmlns:a16="http://schemas.microsoft.com/office/drawing/2014/main" id="{2823E768-7D38-49EA-95EB-0B95481461AE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0C8B52-8424-45D8-9B38-6966CE83FD69}"/>
              </a:ext>
            </a:extLst>
          </p:cNvPr>
          <p:cNvGrpSpPr/>
          <p:nvPr/>
        </p:nvGrpSpPr>
        <p:grpSpPr>
          <a:xfrm>
            <a:off x="4187922" y="5432082"/>
            <a:ext cx="5342967" cy="620655"/>
            <a:chOff x="3801032" y="1464883"/>
            <a:chExt cx="5342967" cy="62065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EE389B-E1D3-4B33-B68B-6944E28EDEE0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239 = 200 +          + 9 </a:t>
              </a:r>
            </a:p>
          </p:txBody>
        </p:sp>
        <p:sp>
          <p:nvSpPr>
            <p:cNvPr id="54" name="Rounded Rectangle 45">
              <a:extLst>
                <a:ext uri="{FF2B5EF4-FFF2-40B4-BE49-F238E27FC236}">
                  <a16:creationId xmlns:a16="http://schemas.microsoft.com/office/drawing/2014/main" id="{B428D0C9-0D82-4860-A47A-F69620598D67}"/>
                </a:ext>
              </a:extLst>
            </p:cNvPr>
            <p:cNvSpPr/>
            <p:nvPr/>
          </p:nvSpPr>
          <p:spPr>
            <a:xfrm>
              <a:off x="6307038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AE9251A-23CB-4E8C-A479-2D7AAEFCB986}"/>
              </a:ext>
            </a:extLst>
          </p:cNvPr>
          <p:cNvSpPr txBox="1"/>
          <p:nvPr/>
        </p:nvSpPr>
        <p:spPr>
          <a:xfrm>
            <a:off x="6842167" y="1484103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F9C81A-7BBD-497F-8B8F-C2569EDECB2D}"/>
              </a:ext>
            </a:extLst>
          </p:cNvPr>
          <p:cNvSpPr txBox="1"/>
          <p:nvPr/>
        </p:nvSpPr>
        <p:spPr>
          <a:xfrm>
            <a:off x="8473862" y="1503039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DCE818-93E9-44A4-B5A0-0688ED31FD6D}"/>
              </a:ext>
            </a:extLst>
          </p:cNvPr>
          <p:cNvSpPr txBox="1"/>
          <p:nvPr/>
        </p:nvSpPr>
        <p:spPr>
          <a:xfrm>
            <a:off x="5503353" y="2488674"/>
            <a:ext cx="867545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1AAB52-8F21-4FBF-9965-3FBF43C5749D}"/>
              </a:ext>
            </a:extLst>
          </p:cNvPr>
          <p:cNvSpPr txBox="1"/>
          <p:nvPr/>
        </p:nvSpPr>
        <p:spPr>
          <a:xfrm>
            <a:off x="6811689" y="3471892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BA6D5B-086F-44B5-8086-7670F1A05CF7}"/>
              </a:ext>
            </a:extLst>
          </p:cNvPr>
          <p:cNvSpPr txBox="1"/>
          <p:nvPr/>
        </p:nvSpPr>
        <p:spPr>
          <a:xfrm>
            <a:off x="6926622" y="4461509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F065D2-19FD-45EB-9A0B-F5058B8BFC46}"/>
              </a:ext>
            </a:extLst>
          </p:cNvPr>
          <p:cNvSpPr txBox="1"/>
          <p:nvPr/>
        </p:nvSpPr>
        <p:spPr>
          <a:xfrm>
            <a:off x="6840313" y="5457595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245583-6E73-4CB1-A5B5-EC15EC9D9117}"/>
              </a:ext>
            </a:extLst>
          </p:cNvPr>
          <p:cNvGrpSpPr/>
          <p:nvPr/>
        </p:nvGrpSpPr>
        <p:grpSpPr>
          <a:xfrm>
            <a:off x="694109" y="535406"/>
            <a:ext cx="1905202" cy="578084"/>
            <a:chOff x="2867966" y="436974"/>
            <a:chExt cx="1905202" cy="578084"/>
          </a:xfrm>
        </p:grpSpPr>
        <p:sp>
          <p:nvSpPr>
            <p:cNvPr id="28" name="Rounded Rectangle 44">
              <a:extLst>
                <a:ext uri="{FF2B5EF4-FFF2-40B4-BE49-F238E27FC236}">
                  <a16:creationId xmlns:a16="http://schemas.microsoft.com/office/drawing/2014/main" id="{AF9B790F-ACC3-4D6F-B303-87EE2FA442D5}"/>
                </a:ext>
              </a:extLst>
            </p:cNvPr>
            <p:cNvSpPr/>
            <p:nvPr/>
          </p:nvSpPr>
          <p:spPr>
            <a:xfrm>
              <a:off x="3485921" y="491838"/>
              <a:ext cx="1034386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A8F2522-7DF9-446B-BB5F-3A3CB8041A6D}"/>
                </a:ext>
              </a:extLst>
            </p:cNvPr>
            <p:cNvGrpSpPr/>
            <p:nvPr/>
          </p:nvGrpSpPr>
          <p:grpSpPr>
            <a:xfrm>
              <a:off x="2867966" y="436974"/>
              <a:ext cx="1905202" cy="570588"/>
              <a:chOff x="1183343" y="1464304"/>
              <a:chExt cx="1905202" cy="57058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747BD5D-2323-4454-A975-E28F5A7994F2}"/>
                  </a:ext>
                </a:extLst>
              </p:cNvPr>
              <p:cNvSpPr txBox="1"/>
              <p:nvPr/>
            </p:nvSpPr>
            <p:spPr>
              <a:xfrm>
                <a:off x="1819587" y="1511671"/>
                <a:ext cx="1268958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D30F13E-4E8B-46D0-A5EF-47D49C4284A9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200">
            <a:extLst>
              <a:ext uri="{FF2B5EF4-FFF2-40B4-BE49-F238E27FC236}">
                <a16:creationId xmlns:a16="http://schemas.microsoft.com/office/drawing/2014/main" id="{C3E79239-C802-42F9-8FD1-373CFE7D0E52}"/>
              </a:ext>
            </a:extLst>
          </p:cNvPr>
          <p:cNvSpPr/>
          <p:nvPr/>
        </p:nvSpPr>
        <p:spPr>
          <a:xfrm>
            <a:off x="1479821" y="431552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93462FB-194D-4465-85EA-DA5805668878}"/>
              </a:ext>
            </a:extLst>
          </p:cNvPr>
          <p:cNvGrpSpPr/>
          <p:nvPr/>
        </p:nvGrpSpPr>
        <p:grpSpPr>
          <a:xfrm>
            <a:off x="861867" y="376688"/>
            <a:ext cx="2426408" cy="576146"/>
            <a:chOff x="1183343" y="1464304"/>
            <a:chExt cx="2426408" cy="57614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D12EB83-7171-4530-A508-1B982526CCD9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 , &lt; , = 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968DF59-2C31-46DF-8821-A6FF9066F6B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B17604A-CEE2-4B9A-AD61-FD1A60473F06}"/>
              </a:ext>
            </a:extLst>
          </p:cNvPr>
          <p:cNvGrpSpPr/>
          <p:nvPr/>
        </p:nvGrpSpPr>
        <p:grpSpPr>
          <a:xfrm>
            <a:off x="588818" y="1244138"/>
            <a:ext cx="10711786" cy="4918364"/>
            <a:chOff x="588818" y="1244138"/>
            <a:chExt cx="11014364" cy="491836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1C55D18-87E7-43D9-8C92-8B3333700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" y="1244138"/>
              <a:ext cx="11014364" cy="4918364"/>
            </a:xfrm>
            <a:prstGeom prst="rect">
              <a:avLst/>
            </a:prstGeom>
          </p:spPr>
        </p:pic>
        <p:sp>
          <p:nvSpPr>
            <p:cNvPr id="41" name="Rounded Rectangle 33">
              <a:extLst>
                <a:ext uri="{FF2B5EF4-FFF2-40B4-BE49-F238E27FC236}">
                  <a16:creationId xmlns:a16="http://schemas.microsoft.com/office/drawing/2014/main" id="{FC9D5FA6-D8A2-40D4-A44D-3DA1EEAFA551}"/>
                </a:ext>
              </a:extLst>
            </p:cNvPr>
            <p:cNvSpPr/>
            <p:nvPr/>
          </p:nvSpPr>
          <p:spPr>
            <a:xfrm>
              <a:off x="8483689" y="2992488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34">
              <a:extLst>
                <a:ext uri="{FF2B5EF4-FFF2-40B4-BE49-F238E27FC236}">
                  <a16:creationId xmlns:a16="http://schemas.microsoft.com/office/drawing/2014/main" id="{20DE4170-89C8-4E01-B12C-77BB04D5F04E}"/>
                </a:ext>
              </a:extLst>
            </p:cNvPr>
            <p:cNvSpPr/>
            <p:nvPr/>
          </p:nvSpPr>
          <p:spPr>
            <a:xfrm>
              <a:off x="3172093" y="5318937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35">
              <a:extLst>
                <a:ext uri="{FF2B5EF4-FFF2-40B4-BE49-F238E27FC236}">
                  <a16:creationId xmlns:a16="http://schemas.microsoft.com/office/drawing/2014/main" id="{86A012A9-F2C4-4FB8-B569-4DA0F8F1770D}"/>
                </a:ext>
              </a:extLst>
            </p:cNvPr>
            <p:cNvSpPr/>
            <p:nvPr/>
          </p:nvSpPr>
          <p:spPr>
            <a:xfrm>
              <a:off x="7872867" y="5318937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78D7B2F-4292-4471-A737-154B47B85952}"/>
              </a:ext>
            </a:extLst>
          </p:cNvPr>
          <p:cNvSpPr txBox="1"/>
          <p:nvPr/>
        </p:nvSpPr>
        <p:spPr>
          <a:xfrm>
            <a:off x="8380961" y="3028340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3AE905-B90F-4E70-A38C-55EEA06B007F}"/>
              </a:ext>
            </a:extLst>
          </p:cNvPr>
          <p:cNvSpPr txBox="1"/>
          <p:nvPr/>
        </p:nvSpPr>
        <p:spPr>
          <a:xfrm>
            <a:off x="3188560" y="5346669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F2AE8E-382A-4CDD-9D8E-60B0D7AD2999}"/>
              </a:ext>
            </a:extLst>
          </p:cNvPr>
          <p:cNvSpPr txBox="1"/>
          <p:nvPr/>
        </p:nvSpPr>
        <p:spPr>
          <a:xfrm>
            <a:off x="8949242" y="5908787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989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995C52-877C-46EC-9738-7FC18CA94BEE}"/>
              </a:ext>
            </a:extLst>
          </p:cNvPr>
          <p:cNvSpPr txBox="1"/>
          <p:nvPr/>
        </p:nvSpPr>
        <p:spPr>
          <a:xfrm>
            <a:off x="7764839" y="5354789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A9D9A0C-8EAB-4A4C-9D52-4DE74E7E7A0A}"/>
              </a:ext>
            </a:extLst>
          </p:cNvPr>
          <p:cNvGrpSpPr/>
          <p:nvPr/>
        </p:nvGrpSpPr>
        <p:grpSpPr>
          <a:xfrm>
            <a:off x="2688509" y="1968493"/>
            <a:ext cx="6320471" cy="1154543"/>
            <a:chOff x="830413" y="1940926"/>
            <a:chExt cx="6320471" cy="115454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876B62-5547-4E25-9151-0B5FDDB61162}"/>
                </a:ext>
              </a:extLst>
            </p:cNvPr>
            <p:cNvGrpSpPr/>
            <p:nvPr/>
          </p:nvGrpSpPr>
          <p:grpSpPr>
            <a:xfrm>
              <a:off x="830413" y="1940926"/>
              <a:ext cx="6320471" cy="1154543"/>
              <a:chOff x="830413" y="1940926"/>
              <a:chExt cx="6320471" cy="1154543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:a16="http://schemas.microsoft.com/office/drawing/2014/main" id="{03081ACF-A99F-4436-A24D-683555704239}"/>
                  </a:ext>
                </a:extLst>
              </p:cNvPr>
              <p:cNvSpPr/>
              <p:nvPr/>
            </p:nvSpPr>
            <p:spPr>
              <a:xfrm>
                <a:off x="830413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3" name="Rounded Rectangle 29">
                <a:extLst>
                  <a:ext uri="{FF2B5EF4-FFF2-40B4-BE49-F238E27FC236}">
                    <a16:creationId xmlns:a16="http://schemas.microsoft.com/office/drawing/2014/main" id="{A27B826D-6AB0-4394-84BF-23918A59303E}"/>
                  </a:ext>
                </a:extLst>
              </p:cNvPr>
              <p:cNvSpPr/>
              <p:nvPr/>
            </p:nvSpPr>
            <p:spPr>
              <a:xfrm>
                <a:off x="1829757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34" name="Rounded Rectangle 30">
                <a:extLst>
                  <a:ext uri="{FF2B5EF4-FFF2-40B4-BE49-F238E27FC236}">
                    <a16:creationId xmlns:a16="http://schemas.microsoft.com/office/drawing/2014/main" id="{79C99468-14EE-4DF1-BC85-1D9B2A96B6EA}"/>
                  </a:ext>
                </a:extLst>
              </p:cNvPr>
              <p:cNvSpPr/>
              <p:nvPr/>
            </p:nvSpPr>
            <p:spPr>
              <a:xfrm>
                <a:off x="2836596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35" name="Rounded Rectangle 31">
                <a:extLst>
                  <a:ext uri="{FF2B5EF4-FFF2-40B4-BE49-F238E27FC236}">
                    <a16:creationId xmlns:a16="http://schemas.microsoft.com/office/drawing/2014/main" id="{40A87F6A-67C3-4A9F-BCD8-5C3223DE2A1D}"/>
                  </a:ext>
                </a:extLst>
              </p:cNvPr>
              <p:cNvSpPr/>
              <p:nvPr/>
            </p:nvSpPr>
            <p:spPr>
              <a:xfrm>
                <a:off x="4285948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6" name="Rounded Rectangle 32">
                <a:extLst>
                  <a:ext uri="{FF2B5EF4-FFF2-40B4-BE49-F238E27FC236}">
                    <a16:creationId xmlns:a16="http://schemas.microsoft.com/office/drawing/2014/main" id="{692DE366-63B4-46A5-A58E-C1B8289ED5AB}"/>
                  </a:ext>
                </a:extLst>
              </p:cNvPr>
              <p:cNvSpPr/>
              <p:nvPr/>
            </p:nvSpPr>
            <p:spPr>
              <a:xfrm>
                <a:off x="5295360" y="1940926"/>
                <a:ext cx="858753" cy="114501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?</a:t>
                </a:r>
              </a:p>
            </p:txBody>
          </p:sp>
          <p:sp>
            <p:nvSpPr>
              <p:cNvPr id="37" name="Rounded Rectangle 33">
                <a:extLst>
                  <a:ext uri="{FF2B5EF4-FFF2-40B4-BE49-F238E27FC236}">
                    <a16:creationId xmlns:a16="http://schemas.microsoft.com/office/drawing/2014/main" id="{A89C71D5-5875-4337-B7AC-A26685C3716A}"/>
                  </a:ext>
                </a:extLst>
              </p:cNvPr>
              <p:cNvSpPr/>
              <p:nvPr/>
            </p:nvSpPr>
            <p:spPr>
              <a:xfrm>
                <a:off x="6292131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ED257D-1A4D-4331-A2A3-2A57309CCA50}"/>
                </a:ext>
              </a:extLst>
            </p:cNvPr>
            <p:cNvSpPr txBox="1"/>
            <p:nvPr/>
          </p:nvSpPr>
          <p:spPr>
            <a:xfrm>
              <a:off x="3727936" y="201854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5400" dirty="0"/>
                <a:t>&lt;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A5D9772-6257-47EA-8745-0CFC76B0A032}"/>
              </a:ext>
            </a:extLst>
          </p:cNvPr>
          <p:cNvSpPr/>
          <p:nvPr/>
        </p:nvSpPr>
        <p:spPr>
          <a:xfrm>
            <a:off x="893847" y="38030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A5A182-B5AA-4B49-826E-CBD7CD3D8C1C}"/>
              </a:ext>
            </a:extLst>
          </p:cNvPr>
          <p:cNvSpPr txBox="1"/>
          <p:nvPr/>
        </p:nvSpPr>
        <p:spPr>
          <a:xfrm>
            <a:off x="1570183" y="265675"/>
            <a:ext cx="9195584" cy="11318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cần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sắp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xếp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thẻ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dấu</a:t>
            </a:r>
            <a:r>
              <a:rPr lang="en-US" sz="2400" dirty="0">
                <a:solidFill>
                  <a:prstClr val="black"/>
                </a:solidFill>
              </a:rPr>
              <a:t> “?”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nhận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so </a:t>
            </a:r>
            <a:r>
              <a:rPr lang="en-US" sz="2400" dirty="0" err="1">
                <a:solidFill>
                  <a:prstClr val="black"/>
                </a:solidFill>
              </a:rPr>
              <a:t>sánh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đúng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xếp</a:t>
            </a:r>
            <a:r>
              <a:rPr lang="en-US" sz="2400" dirty="0">
                <a:solidFill>
                  <a:prstClr val="black"/>
                </a:solidFill>
              </a:rPr>
              <a:t> bao </a:t>
            </a:r>
            <a:r>
              <a:rPr lang="en-US" sz="2400" dirty="0" err="1">
                <a:solidFill>
                  <a:prstClr val="black"/>
                </a:solidFill>
              </a:rPr>
              <a:t>nhiêu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cách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nhau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1" name="Rounded Rectangle 37">
            <a:extLst>
              <a:ext uri="{FF2B5EF4-FFF2-40B4-BE49-F238E27FC236}">
                <a16:creationId xmlns:a16="http://schemas.microsoft.com/office/drawing/2014/main" id="{2F404DD7-CF08-43A9-8E26-1AD50BC28FBE}"/>
              </a:ext>
            </a:extLst>
          </p:cNvPr>
          <p:cNvSpPr/>
          <p:nvPr/>
        </p:nvSpPr>
        <p:spPr>
          <a:xfrm>
            <a:off x="812027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42" name="Rounded Rectangle 38">
            <a:extLst>
              <a:ext uri="{FF2B5EF4-FFF2-40B4-BE49-F238E27FC236}">
                <a16:creationId xmlns:a16="http://schemas.microsoft.com/office/drawing/2014/main" id="{E5520971-D54D-4F79-AC70-127F7849DF65}"/>
              </a:ext>
            </a:extLst>
          </p:cNvPr>
          <p:cNvSpPr/>
          <p:nvPr/>
        </p:nvSpPr>
        <p:spPr>
          <a:xfrm>
            <a:off x="1829756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3" name="Rounded Rectangle 39">
            <a:extLst>
              <a:ext uri="{FF2B5EF4-FFF2-40B4-BE49-F238E27FC236}">
                <a16:creationId xmlns:a16="http://schemas.microsoft.com/office/drawing/2014/main" id="{E6770F94-3FFE-4C6A-A7AA-F3CDD752153A}"/>
              </a:ext>
            </a:extLst>
          </p:cNvPr>
          <p:cNvSpPr/>
          <p:nvPr/>
        </p:nvSpPr>
        <p:spPr>
          <a:xfrm>
            <a:off x="2838842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F8C52532-F78F-4830-950A-B531EFA50B22}"/>
              </a:ext>
            </a:extLst>
          </p:cNvPr>
          <p:cNvSpPr/>
          <p:nvPr/>
        </p:nvSpPr>
        <p:spPr>
          <a:xfrm>
            <a:off x="3856571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45" name="Rounded Rectangle 42">
            <a:extLst>
              <a:ext uri="{FF2B5EF4-FFF2-40B4-BE49-F238E27FC236}">
                <a16:creationId xmlns:a16="http://schemas.microsoft.com/office/drawing/2014/main" id="{E2143446-B595-44A1-B1F6-7429573A9849}"/>
              </a:ext>
            </a:extLst>
          </p:cNvPr>
          <p:cNvSpPr/>
          <p:nvPr/>
        </p:nvSpPr>
        <p:spPr>
          <a:xfrm>
            <a:off x="4875384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6" name="Rounded Rectangle 44">
            <a:extLst>
              <a:ext uri="{FF2B5EF4-FFF2-40B4-BE49-F238E27FC236}">
                <a16:creationId xmlns:a16="http://schemas.microsoft.com/office/drawing/2014/main" id="{94D80313-0D71-40BA-92AD-C5636E6366DA}"/>
              </a:ext>
            </a:extLst>
          </p:cNvPr>
          <p:cNvSpPr/>
          <p:nvPr/>
        </p:nvSpPr>
        <p:spPr>
          <a:xfrm>
            <a:off x="5893113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47" name="Rounded Rectangle 48">
            <a:extLst>
              <a:ext uri="{FF2B5EF4-FFF2-40B4-BE49-F238E27FC236}">
                <a16:creationId xmlns:a16="http://schemas.microsoft.com/office/drawing/2014/main" id="{F0A1DA08-DD1C-4C9F-A6B1-FBD25EB66370}"/>
              </a:ext>
            </a:extLst>
          </p:cNvPr>
          <p:cNvSpPr/>
          <p:nvPr/>
        </p:nvSpPr>
        <p:spPr>
          <a:xfrm>
            <a:off x="1851281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8" name="Rounded Rectangle 49">
            <a:extLst>
              <a:ext uri="{FF2B5EF4-FFF2-40B4-BE49-F238E27FC236}">
                <a16:creationId xmlns:a16="http://schemas.microsoft.com/office/drawing/2014/main" id="{7CA67B27-6FB5-484C-B3AC-3849A18DF4A6}"/>
              </a:ext>
            </a:extLst>
          </p:cNvPr>
          <p:cNvSpPr/>
          <p:nvPr/>
        </p:nvSpPr>
        <p:spPr>
          <a:xfrm>
            <a:off x="2869010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49" name="Rounded Rectangle 50">
            <a:extLst>
              <a:ext uri="{FF2B5EF4-FFF2-40B4-BE49-F238E27FC236}">
                <a16:creationId xmlns:a16="http://schemas.microsoft.com/office/drawing/2014/main" id="{C52DB37F-0FA1-4764-9A9F-C33D73E4B76E}"/>
              </a:ext>
            </a:extLst>
          </p:cNvPr>
          <p:cNvSpPr/>
          <p:nvPr/>
        </p:nvSpPr>
        <p:spPr>
          <a:xfrm>
            <a:off x="3878096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50" name="Rounded Rectangle 51">
            <a:extLst>
              <a:ext uri="{FF2B5EF4-FFF2-40B4-BE49-F238E27FC236}">
                <a16:creationId xmlns:a16="http://schemas.microsoft.com/office/drawing/2014/main" id="{B5B5D787-2DA5-46A6-8567-0421E13E4807}"/>
              </a:ext>
            </a:extLst>
          </p:cNvPr>
          <p:cNvSpPr/>
          <p:nvPr/>
        </p:nvSpPr>
        <p:spPr>
          <a:xfrm>
            <a:off x="4895825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1A15D6-5D90-4592-8B84-D516118D1F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2" b="3724"/>
          <a:stretch/>
        </p:blipFill>
        <p:spPr>
          <a:xfrm>
            <a:off x="7767193" y="3268701"/>
            <a:ext cx="3590288" cy="3134591"/>
          </a:xfrm>
          <a:prstGeom prst="rect">
            <a:avLst/>
          </a:prstGeom>
        </p:spPr>
      </p:pic>
      <p:pic>
        <p:nvPicPr>
          <p:cNvPr id="52" name="Picture 2" descr="Green Check Mark In - Cartoon Check Mark Png, Transparent Png - kindpng">
            <a:extLst>
              <a:ext uri="{FF2B5EF4-FFF2-40B4-BE49-F238E27FC236}">
                <a16:creationId xmlns:a16="http://schemas.microsoft.com/office/drawing/2014/main" id="{F19DF86B-9AFA-4C3D-AA05-53E09BC98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930" y="1586079"/>
            <a:ext cx="2079551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agree/disagree | English - Quizizz">
            <a:extLst>
              <a:ext uri="{FF2B5EF4-FFF2-40B4-BE49-F238E27FC236}">
                <a16:creationId xmlns:a16="http://schemas.microsoft.com/office/drawing/2014/main" id="{EB00B268-47B0-4DE6-B768-13E347962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b="11851"/>
          <a:stretch/>
        </p:blipFill>
        <p:spPr bwMode="auto">
          <a:xfrm>
            <a:off x="9475864" y="1317173"/>
            <a:ext cx="1788782" cy="2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52149 -0.2856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68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149 -0.28565 L 5E-6 -3.33333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16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4375 -0.2833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802 -0.28565 L 4.0766E-17 4.44444E-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3543 -0.2856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34 -0.28565 L 8.33333E-7 4.44444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27084 -0.285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88 -0.28565 L -2.70833E-6 -1.11111E-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4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18724 -0.2884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28 -0.28565 L 5E-6 2.22222E-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1043 -0.2884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-0.28565 L 2.70833E-6 2.22222E-6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8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43633 -0.4794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33 -0.4794 L 2.59124E-17 3.29597E-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20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35287 -0.4794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87 -0.4794 L 8.33333E-7 4.44444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3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6901 -0.48217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05 -0.4794 L 4.375E-6 4.44444E-6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90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5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18555 -0.4794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59 -0.4794 L 8.33333E-7 2.22222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7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74E82A22-70CE-4307-A483-5AEC9612F031}"/>
              </a:ext>
            </a:extLst>
          </p:cNvPr>
          <p:cNvSpPr/>
          <p:nvPr/>
        </p:nvSpPr>
        <p:spPr>
          <a:xfrm>
            <a:off x="1479821" y="431552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A5C9CC-E00E-4D2C-8171-ED6370914AA7}"/>
              </a:ext>
            </a:extLst>
          </p:cNvPr>
          <p:cNvGrpSpPr/>
          <p:nvPr/>
        </p:nvGrpSpPr>
        <p:grpSpPr>
          <a:xfrm>
            <a:off x="861867" y="376688"/>
            <a:ext cx="1767033" cy="576146"/>
            <a:chOff x="1183343" y="1464304"/>
            <a:chExt cx="1767033" cy="5761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FD624F-EE46-43BF-A45F-F84192CF822E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B25CB89-C740-42AF-962B-06D825D8CA7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FC81FD1-E227-4F71-9E79-6043EC34A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41218" y="1113736"/>
            <a:ext cx="10633364" cy="49734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48B685-72E9-4A8F-8AC8-D0CBADBE25C1}"/>
              </a:ext>
            </a:extLst>
          </p:cNvPr>
          <p:cNvSpPr txBox="1"/>
          <p:nvPr/>
        </p:nvSpPr>
        <p:spPr>
          <a:xfrm>
            <a:off x="8001000" y="13716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486624-6491-4E79-BE8D-9318A7501C03}"/>
              </a:ext>
            </a:extLst>
          </p:cNvPr>
          <p:cNvSpPr txBox="1"/>
          <p:nvPr/>
        </p:nvSpPr>
        <p:spPr>
          <a:xfrm>
            <a:off x="3124200" y="38481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9B2476-0162-4988-BD6A-3BE1A8F218CF}"/>
              </a:ext>
            </a:extLst>
          </p:cNvPr>
          <p:cNvSpPr txBox="1"/>
          <p:nvPr/>
        </p:nvSpPr>
        <p:spPr>
          <a:xfrm>
            <a:off x="8172452" y="38481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CDB899B-A637-46AD-9375-BF6A814530C0}"/>
              </a:ext>
            </a:extLst>
          </p:cNvPr>
          <p:cNvGrpSpPr/>
          <p:nvPr/>
        </p:nvGrpSpPr>
        <p:grpSpPr>
          <a:xfrm>
            <a:off x="861867" y="376688"/>
            <a:ext cx="9863283" cy="1007033"/>
            <a:chOff x="1183343" y="1464304"/>
            <a:chExt cx="9863283" cy="100703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665B11-29E4-4030-9B40-206A455A4BBC}"/>
                </a:ext>
              </a:extLst>
            </p:cNvPr>
            <p:cNvSpPr txBox="1"/>
            <p:nvPr/>
          </p:nvSpPr>
          <p:spPr>
            <a:xfrm>
              <a:off x="1847017" y="1517230"/>
              <a:ext cx="9199609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Mai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cách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con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lớn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ngã</a:t>
              </a:r>
              <a:r>
                <a:rPr lang="en-US" sz="2800" dirty="0"/>
                <a:t> </a:t>
              </a:r>
              <a:r>
                <a:rPr lang="en-US" sz="2800" dirty="0" err="1"/>
                <a:t>rẽ</a:t>
              </a:r>
              <a:r>
                <a:rPr lang="en-US" sz="2800" dirty="0"/>
                <a:t>.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Mai.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D90B317-82E0-47FB-89F6-03B05994A3E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184DDA8-517C-4598-90C9-A6B5DF200CB6}"/>
              </a:ext>
            </a:extLst>
          </p:cNvPr>
          <p:cNvGrpSpPr/>
          <p:nvPr/>
        </p:nvGrpSpPr>
        <p:grpSpPr>
          <a:xfrm>
            <a:off x="1218531" y="890525"/>
            <a:ext cx="10135318" cy="5780187"/>
            <a:chOff x="1218531" y="890525"/>
            <a:chExt cx="10135318" cy="578018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5CA0F58-A058-4A34-95A8-F3192F50D07F}"/>
                </a:ext>
              </a:extLst>
            </p:cNvPr>
            <p:cNvGrpSpPr/>
            <p:nvPr/>
          </p:nvGrpSpPr>
          <p:grpSpPr>
            <a:xfrm>
              <a:off x="1218531" y="1835575"/>
              <a:ext cx="9089527" cy="4835137"/>
              <a:chOff x="1218531" y="1835575"/>
              <a:chExt cx="9089527" cy="4835137"/>
            </a:xfrm>
          </p:grpSpPr>
          <p:sp>
            <p:nvSpPr>
              <p:cNvPr id="76" name="Freeform 21">
                <a:extLst>
                  <a:ext uri="{FF2B5EF4-FFF2-40B4-BE49-F238E27FC236}">
                    <a16:creationId xmlns:a16="http://schemas.microsoft.com/office/drawing/2014/main" id="{BE471D92-B636-482A-9906-E7CD689651EA}"/>
                  </a:ext>
                </a:extLst>
              </p:cNvPr>
              <p:cNvSpPr/>
              <p:nvPr/>
            </p:nvSpPr>
            <p:spPr>
              <a:xfrm rot="21305985">
                <a:off x="1218531" y="1886628"/>
                <a:ext cx="9089527" cy="4784084"/>
              </a:xfrm>
              <a:custGeom>
                <a:avLst/>
                <a:gdLst>
                  <a:gd name="connsiteX0" fmla="*/ 4346558 w 9089527"/>
                  <a:gd name="connsiteY0" fmla="*/ 1721639 h 4784084"/>
                  <a:gd name="connsiteX1" fmla="*/ 3059056 w 9089527"/>
                  <a:gd name="connsiteY1" fmla="*/ 2322903 h 4784084"/>
                  <a:gd name="connsiteX2" fmla="*/ 4045337 w 9089527"/>
                  <a:gd name="connsiteY2" fmla="*/ 2969748 h 4784084"/>
                  <a:gd name="connsiteX3" fmla="*/ 4080375 w 9089527"/>
                  <a:gd name="connsiteY3" fmla="*/ 3004388 h 4784084"/>
                  <a:gd name="connsiteX4" fmla="*/ 4108328 w 9089527"/>
                  <a:gd name="connsiteY4" fmla="*/ 2993921 h 4784084"/>
                  <a:gd name="connsiteX5" fmla="*/ 4147972 w 9089527"/>
                  <a:gd name="connsiteY5" fmla="*/ 2987614 h 4784084"/>
                  <a:gd name="connsiteX6" fmla="*/ 5590458 w 9089527"/>
                  <a:gd name="connsiteY6" fmla="*/ 2904872 h 4784084"/>
                  <a:gd name="connsiteX7" fmla="*/ 6120717 w 9089527"/>
                  <a:gd name="connsiteY7" fmla="*/ 2548059 h 4784084"/>
                  <a:gd name="connsiteX8" fmla="*/ 7742644 w 9089527"/>
                  <a:gd name="connsiteY8" fmla="*/ 990 h 4784084"/>
                  <a:gd name="connsiteX9" fmla="*/ 7910629 w 9089527"/>
                  <a:gd name="connsiteY9" fmla="*/ 169801 h 4784084"/>
                  <a:gd name="connsiteX10" fmla="*/ 7910628 w 9089527"/>
                  <a:gd name="connsiteY10" fmla="*/ 169801 h 4784084"/>
                  <a:gd name="connsiteX11" fmla="*/ 7741766 w 9089527"/>
                  <a:gd name="connsiteY11" fmla="*/ 375955 h 4784084"/>
                  <a:gd name="connsiteX12" fmla="*/ 5772770 w 9089527"/>
                  <a:gd name="connsiteY12" fmla="*/ 571749 h 4784084"/>
                  <a:gd name="connsiteX13" fmla="*/ 7578985 w 9089527"/>
                  <a:gd name="connsiteY13" fmla="*/ 1179372 h 4784084"/>
                  <a:gd name="connsiteX14" fmla="*/ 7722389 w 9089527"/>
                  <a:gd name="connsiteY14" fmla="*/ 1468174 h 4784084"/>
                  <a:gd name="connsiteX15" fmla="*/ 7722388 w 9089527"/>
                  <a:gd name="connsiteY15" fmla="*/ 1468174 h 4784084"/>
                  <a:gd name="connsiteX16" fmla="*/ 7433586 w 9089527"/>
                  <a:gd name="connsiteY16" fmla="*/ 1611579 h 4784084"/>
                  <a:gd name="connsiteX17" fmla="*/ 4938179 w 9089527"/>
                  <a:gd name="connsiteY17" fmla="*/ 772105 h 4784084"/>
                  <a:gd name="connsiteX18" fmla="*/ 4640146 w 9089527"/>
                  <a:gd name="connsiteY18" fmla="*/ 1355344 h 4784084"/>
                  <a:gd name="connsiteX19" fmla="*/ 6603077 w 9089527"/>
                  <a:gd name="connsiteY19" fmla="*/ 2269694 h 4784084"/>
                  <a:gd name="connsiteX20" fmla="*/ 6642774 w 9089527"/>
                  <a:gd name="connsiteY20" fmla="*/ 2293296 h 4784084"/>
                  <a:gd name="connsiteX21" fmla="*/ 6643163 w 9089527"/>
                  <a:gd name="connsiteY21" fmla="*/ 2293649 h 4784084"/>
                  <a:gd name="connsiteX22" fmla="*/ 8891344 w 9089527"/>
                  <a:gd name="connsiteY22" fmla="*/ 2293649 h 4784084"/>
                  <a:gd name="connsiteX23" fmla="*/ 9089527 w 9089527"/>
                  <a:gd name="connsiteY23" fmla="*/ 2491832 h 4784084"/>
                  <a:gd name="connsiteX24" fmla="*/ 8891344 w 9089527"/>
                  <a:gd name="connsiteY24" fmla="*/ 2690015 h 4784084"/>
                  <a:gd name="connsiteX25" fmla="*/ 6619737 w 9089527"/>
                  <a:gd name="connsiteY25" fmla="*/ 2690015 h 4784084"/>
                  <a:gd name="connsiteX26" fmla="*/ 6127177 w 9089527"/>
                  <a:gd name="connsiteY26" fmla="*/ 3021460 h 4784084"/>
                  <a:gd name="connsiteX27" fmla="*/ 8016363 w 9089527"/>
                  <a:gd name="connsiteY27" fmla="*/ 3446581 h 4784084"/>
                  <a:gd name="connsiteX28" fmla="*/ 8166202 w 9089527"/>
                  <a:gd name="connsiteY28" fmla="*/ 3683438 h 4784084"/>
                  <a:gd name="connsiteX29" fmla="*/ 7929344 w 9089527"/>
                  <a:gd name="connsiteY29" fmla="*/ 3833277 h 4784084"/>
                  <a:gd name="connsiteX30" fmla="*/ 5648518 w 9089527"/>
                  <a:gd name="connsiteY30" fmla="*/ 3320026 h 4784084"/>
                  <a:gd name="connsiteX31" fmla="*/ 5579598 w 9089527"/>
                  <a:gd name="connsiteY31" fmla="*/ 3319963 h 4784084"/>
                  <a:gd name="connsiteX32" fmla="*/ 5541899 w 9089527"/>
                  <a:gd name="connsiteY32" fmla="*/ 3304674 h 4784084"/>
                  <a:gd name="connsiteX33" fmla="*/ 4450992 w 9089527"/>
                  <a:gd name="connsiteY33" fmla="*/ 3367250 h 4784084"/>
                  <a:gd name="connsiteX34" fmla="*/ 5159496 w 9089527"/>
                  <a:gd name="connsiteY34" fmla="*/ 4088073 h 4784084"/>
                  <a:gd name="connsiteX35" fmla="*/ 5188778 w 9089527"/>
                  <a:gd name="connsiteY35" fmla="*/ 4087636 h 4784084"/>
                  <a:gd name="connsiteX36" fmla="*/ 8235730 w 9089527"/>
                  <a:gd name="connsiteY36" fmla="*/ 4348865 h 4784084"/>
                  <a:gd name="connsiteX37" fmla="*/ 8434313 w 9089527"/>
                  <a:gd name="connsiteY37" fmla="*/ 4584692 h 4784084"/>
                  <a:gd name="connsiteX38" fmla="*/ 8434312 w 9089527"/>
                  <a:gd name="connsiteY38" fmla="*/ 4584692 h 4784084"/>
                  <a:gd name="connsiteX39" fmla="*/ 8198485 w 9089527"/>
                  <a:gd name="connsiteY39" fmla="*/ 4783275 h 4784084"/>
                  <a:gd name="connsiteX40" fmla="*/ 5151534 w 9089527"/>
                  <a:gd name="connsiteY40" fmla="*/ 4522045 h 4784084"/>
                  <a:gd name="connsiteX41" fmla="*/ 5068451 w 9089527"/>
                  <a:gd name="connsiteY41" fmla="*/ 4497728 h 4784084"/>
                  <a:gd name="connsiteX42" fmla="*/ 5039617 w 9089527"/>
                  <a:gd name="connsiteY42" fmla="*/ 4474470 h 4784084"/>
                  <a:gd name="connsiteX43" fmla="*/ 4996779 w 9089527"/>
                  <a:gd name="connsiteY43" fmla="*/ 4465751 h 4784084"/>
                  <a:gd name="connsiteX44" fmla="*/ 4931597 w 9089527"/>
                  <a:gd name="connsiteY44" fmla="*/ 4421653 h 4784084"/>
                  <a:gd name="connsiteX45" fmla="*/ 3868378 w 9089527"/>
                  <a:gd name="connsiteY45" fmla="*/ 3339946 h 4784084"/>
                  <a:gd name="connsiteX46" fmla="*/ 3850905 w 9089527"/>
                  <a:gd name="connsiteY46" fmla="*/ 3313135 h 4784084"/>
                  <a:gd name="connsiteX47" fmla="*/ 3827963 w 9089527"/>
                  <a:gd name="connsiteY47" fmla="*/ 3301191 h 4784084"/>
                  <a:gd name="connsiteX48" fmla="*/ 2559654 w 9089527"/>
                  <a:gd name="connsiteY48" fmla="*/ 2469379 h 4784084"/>
                  <a:gd name="connsiteX49" fmla="*/ 2542078 w 9089527"/>
                  <a:gd name="connsiteY49" fmla="*/ 2452003 h 4784084"/>
                  <a:gd name="connsiteX50" fmla="*/ 2530157 w 9089527"/>
                  <a:gd name="connsiteY50" fmla="*/ 2454612 h 4784084"/>
                  <a:gd name="connsiteX51" fmla="*/ 2493667 w 9089527"/>
                  <a:gd name="connsiteY51" fmla="*/ 2455157 h 4784084"/>
                  <a:gd name="connsiteX52" fmla="*/ 940754 w 9089527"/>
                  <a:gd name="connsiteY52" fmla="*/ 2322018 h 4784084"/>
                  <a:gd name="connsiteX53" fmla="*/ 936408 w 9089527"/>
                  <a:gd name="connsiteY53" fmla="*/ 2327257 h 4784084"/>
                  <a:gd name="connsiteX54" fmla="*/ 488166 w 9089527"/>
                  <a:gd name="connsiteY54" fmla="*/ 2470067 h 4784084"/>
                  <a:gd name="connsiteX55" fmla="*/ 1191 w 9089527"/>
                  <a:gd name="connsiteY55" fmla="*/ 2017239 h 4784084"/>
                  <a:gd name="connsiteX56" fmla="*/ 558138 w 9089527"/>
                  <a:gd name="connsiteY56" fmla="*/ 1653911 h 4784084"/>
                  <a:gd name="connsiteX57" fmla="*/ 1017713 w 9089527"/>
                  <a:gd name="connsiteY57" fmla="*/ 1944380 h 4784084"/>
                  <a:gd name="connsiteX58" fmla="*/ 1021579 w 9089527"/>
                  <a:gd name="connsiteY58" fmla="*/ 1967292 h 4784084"/>
                  <a:gd name="connsiteX59" fmla="*/ 2524448 w 9089527"/>
                  <a:gd name="connsiteY59" fmla="*/ 2096140 h 4784084"/>
                  <a:gd name="connsiteX60" fmla="*/ 2560312 w 9089527"/>
                  <a:gd name="connsiteY60" fmla="*/ 2102889 h 4784084"/>
                  <a:gd name="connsiteX61" fmla="*/ 2580428 w 9089527"/>
                  <a:gd name="connsiteY61" fmla="*/ 2111076 h 4784084"/>
                  <a:gd name="connsiteX62" fmla="*/ 2588203 w 9089527"/>
                  <a:gd name="connsiteY62" fmla="*/ 2105334 h 4784084"/>
                  <a:gd name="connsiteX63" fmla="*/ 4162573 w 9089527"/>
                  <a:gd name="connsiteY63" fmla="*/ 1370102 h 4784084"/>
                  <a:gd name="connsiteX64" fmla="*/ 4208439 w 9089527"/>
                  <a:gd name="connsiteY64" fmla="*/ 1307871 h 4784084"/>
                  <a:gd name="connsiteX65" fmla="*/ 4225898 w 9089527"/>
                  <a:gd name="connsiteY65" fmla="*/ 1294937 h 4784084"/>
                  <a:gd name="connsiteX66" fmla="*/ 4658669 w 9089527"/>
                  <a:gd name="connsiteY66" fmla="*/ 448021 h 4784084"/>
                  <a:gd name="connsiteX67" fmla="*/ 4661566 w 9089527"/>
                  <a:gd name="connsiteY67" fmla="*/ 419175 h 4784084"/>
                  <a:gd name="connsiteX68" fmla="*/ 4822951 w 9089527"/>
                  <a:gd name="connsiteY68" fmla="*/ 287474 h 4784084"/>
                  <a:gd name="connsiteX69" fmla="*/ 7704476 w 9089527"/>
                  <a:gd name="connsiteY69" fmla="*/ 939 h 4784084"/>
                  <a:gd name="connsiteX70" fmla="*/ 7742644 w 9089527"/>
                  <a:gd name="connsiteY70" fmla="*/ 990 h 478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9089527" h="4784084">
                    <a:moveTo>
                      <a:pt x="4346558" y="1721639"/>
                    </a:moveTo>
                    <a:lnTo>
                      <a:pt x="3059056" y="2322903"/>
                    </a:lnTo>
                    <a:lnTo>
                      <a:pt x="4045337" y="2969748"/>
                    </a:lnTo>
                    <a:lnTo>
                      <a:pt x="4080375" y="3004388"/>
                    </a:lnTo>
                    <a:lnTo>
                      <a:pt x="4108328" y="2993921"/>
                    </a:lnTo>
                    <a:cubicBezTo>
                      <a:pt x="4121057" y="2990547"/>
                      <a:pt x="4134313" y="2988398"/>
                      <a:pt x="4147972" y="2987614"/>
                    </a:cubicBezTo>
                    <a:lnTo>
                      <a:pt x="5590458" y="2904872"/>
                    </a:lnTo>
                    <a:lnTo>
                      <a:pt x="6120717" y="2548059"/>
                    </a:lnTo>
                    <a:close/>
                    <a:moveTo>
                      <a:pt x="7742644" y="990"/>
                    </a:moveTo>
                    <a:cubicBezTo>
                      <a:pt x="7829827" y="9978"/>
                      <a:pt x="7901618" y="79188"/>
                      <a:pt x="7910629" y="169801"/>
                    </a:cubicBezTo>
                    <a:lnTo>
                      <a:pt x="7910628" y="169801"/>
                    </a:lnTo>
                    <a:cubicBezTo>
                      <a:pt x="7920926" y="273360"/>
                      <a:pt x="7845324" y="365658"/>
                      <a:pt x="7741766" y="375955"/>
                    </a:cubicBezTo>
                    <a:lnTo>
                      <a:pt x="5772770" y="571749"/>
                    </a:lnTo>
                    <a:lnTo>
                      <a:pt x="7578985" y="1179372"/>
                    </a:lnTo>
                    <a:cubicBezTo>
                      <a:pt x="7698335" y="1219523"/>
                      <a:pt x="7762540" y="1348824"/>
                      <a:pt x="7722389" y="1468174"/>
                    </a:cubicBezTo>
                    <a:lnTo>
                      <a:pt x="7722388" y="1468174"/>
                    </a:lnTo>
                    <a:cubicBezTo>
                      <a:pt x="7682238" y="1587525"/>
                      <a:pt x="7552936" y="1651729"/>
                      <a:pt x="7433586" y="1611579"/>
                    </a:cubicBezTo>
                    <a:lnTo>
                      <a:pt x="4938179" y="772105"/>
                    </a:lnTo>
                    <a:lnTo>
                      <a:pt x="4640146" y="1355344"/>
                    </a:lnTo>
                    <a:lnTo>
                      <a:pt x="6603077" y="2269694"/>
                    </a:lnTo>
                    <a:cubicBezTo>
                      <a:pt x="6617345" y="2276340"/>
                      <a:pt x="6630602" y="2284275"/>
                      <a:pt x="6642774" y="2293296"/>
                    </a:cubicBezTo>
                    <a:lnTo>
                      <a:pt x="6643163" y="2293649"/>
                    </a:lnTo>
                    <a:lnTo>
                      <a:pt x="8891344" y="2293649"/>
                    </a:lnTo>
                    <a:cubicBezTo>
                      <a:pt x="9000797" y="2293649"/>
                      <a:pt x="9089527" y="2382379"/>
                      <a:pt x="9089527" y="2491832"/>
                    </a:cubicBezTo>
                    <a:cubicBezTo>
                      <a:pt x="9089527" y="2601285"/>
                      <a:pt x="9000797" y="2690015"/>
                      <a:pt x="8891344" y="2690015"/>
                    </a:cubicBezTo>
                    <a:lnTo>
                      <a:pt x="6619737" y="2690015"/>
                    </a:lnTo>
                    <a:lnTo>
                      <a:pt x="6127177" y="3021460"/>
                    </a:lnTo>
                    <a:lnTo>
                      <a:pt x="8016363" y="3446581"/>
                    </a:lnTo>
                    <a:cubicBezTo>
                      <a:pt x="8123145" y="3470610"/>
                      <a:pt x="8190231" y="3576655"/>
                      <a:pt x="8166202" y="3683438"/>
                    </a:cubicBezTo>
                    <a:cubicBezTo>
                      <a:pt x="8142172" y="3790221"/>
                      <a:pt x="8036127" y="3857306"/>
                      <a:pt x="7929344" y="3833277"/>
                    </a:cubicBezTo>
                    <a:lnTo>
                      <a:pt x="5648518" y="3320026"/>
                    </a:lnTo>
                    <a:lnTo>
                      <a:pt x="5579598" y="3319963"/>
                    </a:lnTo>
                    <a:lnTo>
                      <a:pt x="5541899" y="3304674"/>
                    </a:lnTo>
                    <a:lnTo>
                      <a:pt x="4450992" y="3367250"/>
                    </a:lnTo>
                    <a:lnTo>
                      <a:pt x="5159496" y="4088073"/>
                    </a:lnTo>
                    <a:lnTo>
                      <a:pt x="5188778" y="4087636"/>
                    </a:lnTo>
                    <a:lnTo>
                      <a:pt x="8235730" y="4348865"/>
                    </a:lnTo>
                    <a:cubicBezTo>
                      <a:pt x="8355689" y="4359150"/>
                      <a:pt x="8444598" y="4464733"/>
                      <a:pt x="8434313" y="4584692"/>
                    </a:cubicBezTo>
                    <a:lnTo>
                      <a:pt x="8434312" y="4584692"/>
                    </a:lnTo>
                    <a:cubicBezTo>
                      <a:pt x="8424028" y="4704651"/>
                      <a:pt x="8318444" y="4793560"/>
                      <a:pt x="8198485" y="4783275"/>
                    </a:cubicBezTo>
                    <a:lnTo>
                      <a:pt x="5151534" y="4522045"/>
                    </a:lnTo>
                    <a:cubicBezTo>
                      <a:pt x="5121544" y="4519474"/>
                      <a:pt x="5093495" y="4510947"/>
                      <a:pt x="5068451" y="4497728"/>
                    </a:cubicBezTo>
                    <a:lnTo>
                      <a:pt x="5039617" y="4474470"/>
                    </a:lnTo>
                    <a:lnTo>
                      <a:pt x="4996779" y="4465751"/>
                    </a:lnTo>
                    <a:cubicBezTo>
                      <a:pt x="4973006" y="4455871"/>
                      <a:pt x="4950778" y="4441168"/>
                      <a:pt x="4931597" y="4421653"/>
                    </a:cubicBezTo>
                    <a:lnTo>
                      <a:pt x="3868378" y="3339946"/>
                    </a:lnTo>
                    <a:lnTo>
                      <a:pt x="3850905" y="3313135"/>
                    </a:lnTo>
                    <a:lnTo>
                      <a:pt x="3827963" y="3301191"/>
                    </a:lnTo>
                    <a:lnTo>
                      <a:pt x="2559654" y="2469379"/>
                    </a:lnTo>
                    <a:lnTo>
                      <a:pt x="2542078" y="2452003"/>
                    </a:lnTo>
                    <a:lnTo>
                      <a:pt x="2530157" y="2454612"/>
                    </a:lnTo>
                    <a:cubicBezTo>
                      <a:pt x="2518267" y="2456001"/>
                      <a:pt x="2506060" y="2456219"/>
                      <a:pt x="2493667" y="2455157"/>
                    </a:cubicBezTo>
                    <a:lnTo>
                      <a:pt x="940754" y="2322018"/>
                    </a:lnTo>
                    <a:lnTo>
                      <a:pt x="936408" y="2327257"/>
                    </a:lnTo>
                    <a:cubicBezTo>
                      <a:pt x="833301" y="2427764"/>
                      <a:pt x="668334" y="2485514"/>
                      <a:pt x="488166" y="2470067"/>
                    </a:cubicBezTo>
                    <a:cubicBezTo>
                      <a:pt x="199895" y="2445352"/>
                      <a:pt x="-18131" y="2242614"/>
                      <a:pt x="1191" y="2017239"/>
                    </a:cubicBezTo>
                    <a:cubicBezTo>
                      <a:pt x="20514" y="1791864"/>
                      <a:pt x="269868" y="1629196"/>
                      <a:pt x="558138" y="1653911"/>
                    </a:cubicBezTo>
                    <a:cubicBezTo>
                      <a:pt x="774341" y="1672447"/>
                      <a:pt x="951032" y="1791121"/>
                      <a:pt x="1017713" y="1944380"/>
                    </a:cubicBezTo>
                    <a:lnTo>
                      <a:pt x="1021579" y="1967292"/>
                    </a:lnTo>
                    <a:lnTo>
                      <a:pt x="2524448" y="2096140"/>
                    </a:lnTo>
                    <a:cubicBezTo>
                      <a:pt x="2536841" y="2097203"/>
                      <a:pt x="2548832" y="2099496"/>
                      <a:pt x="2560312" y="2102889"/>
                    </a:cubicBezTo>
                    <a:lnTo>
                      <a:pt x="2580428" y="2111076"/>
                    </a:lnTo>
                    <a:lnTo>
                      <a:pt x="2588203" y="2105334"/>
                    </a:lnTo>
                    <a:lnTo>
                      <a:pt x="4162573" y="1370102"/>
                    </a:lnTo>
                    <a:lnTo>
                      <a:pt x="4208439" y="1307871"/>
                    </a:lnTo>
                    <a:lnTo>
                      <a:pt x="4225898" y="1294937"/>
                    </a:lnTo>
                    <a:lnTo>
                      <a:pt x="4658669" y="448021"/>
                    </a:lnTo>
                    <a:lnTo>
                      <a:pt x="4661566" y="419175"/>
                    </a:lnTo>
                    <a:cubicBezTo>
                      <a:pt x="4683339" y="349045"/>
                      <a:pt x="4745282" y="295197"/>
                      <a:pt x="4822951" y="287474"/>
                    </a:cubicBezTo>
                    <a:lnTo>
                      <a:pt x="7704476" y="939"/>
                    </a:lnTo>
                    <a:cubicBezTo>
                      <a:pt x="7717421" y="-348"/>
                      <a:pt x="7730189" y="-294"/>
                      <a:pt x="7742644" y="990"/>
                    </a:cubicBezTo>
                    <a:close/>
                  </a:path>
                </a:pathLst>
              </a:custGeom>
              <a:solidFill>
                <a:srgbClr val="8EC73C"/>
              </a:solidFill>
              <a:ln>
                <a:solidFill>
                  <a:srgbClr val="8EC7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7AD580A-49E9-42EA-AC0A-A8848F5771C9}"/>
                  </a:ext>
                </a:extLst>
              </p:cNvPr>
              <p:cNvSpPr txBox="1"/>
              <p:nvPr/>
            </p:nvSpPr>
            <p:spPr>
              <a:xfrm rot="19850172">
                <a:off x="4274318" y="365699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139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154AB6-879E-4771-B34F-9239124A0832}"/>
                  </a:ext>
                </a:extLst>
              </p:cNvPr>
              <p:cNvSpPr txBox="1"/>
              <p:nvPr/>
            </p:nvSpPr>
            <p:spPr>
              <a:xfrm rot="1736603">
                <a:off x="4267545" y="452423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410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97B01F6-7597-47CE-A7FB-5E048ECC05E7}"/>
                  </a:ext>
                </a:extLst>
              </p:cNvPr>
              <p:cNvSpPr txBox="1"/>
              <p:nvPr/>
            </p:nvSpPr>
            <p:spPr>
              <a:xfrm rot="21093536">
                <a:off x="5853326" y="4768021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583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AF3E80-4CBA-408F-AD7C-CE34B816B036}"/>
                  </a:ext>
                </a:extLst>
              </p:cNvPr>
              <p:cNvSpPr txBox="1"/>
              <p:nvPr/>
            </p:nvSpPr>
            <p:spPr>
              <a:xfrm rot="436306">
                <a:off x="7786223" y="483716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641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9F3FDD8-7C95-4BA7-A3B0-EE04F1ECDDE6}"/>
                  </a:ext>
                </a:extLst>
              </p:cNvPr>
              <p:cNvSpPr txBox="1"/>
              <p:nvPr/>
            </p:nvSpPr>
            <p:spPr>
              <a:xfrm rot="19198678">
                <a:off x="6993681" y="432718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600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6507BDF-909B-4BBA-9196-A7DC234EBB16}"/>
                  </a:ext>
                </a:extLst>
              </p:cNvPr>
              <p:cNvSpPr txBox="1"/>
              <p:nvPr/>
            </p:nvSpPr>
            <p:spPr>
              <a:xfrm rot="1128357">
                <a:off x="6366131" y="354699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14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819A93E-EA05-448E-A214-8FC424369D2E}"/>
                  </a:ext>
                </a:extLst>
              </p:cNvPr>
              <p:cNvSpPr txBox="1"/>
              <p:nvPr/>
            </p:nvSpPr>
            <p:spPr>
              <a:xfrm rot="17432497">
                <a:off x="5371137" y="2606532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100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A33750E-BE83-48CF-A4BC-0B2A6DC6AD3D}"/>
                  </a:ext>
                </a:extLst>
              </p:cNvPr>
              <p:cNvSpPr txBox="1"/>
              <p:nvPr/>
            </p:nvSpPr>
            <p:spPr>
              <a:xfrm rot="20875383">
                <a:off x="6889163" y="183557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319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96A216B-A7D6-4C6C-B0E5-849600C4F0D0}"/>
                  </a:ext>
                </a:extLst>
              </p:cNvPr>
              <p:cNvSpPr txBox="1"/>
              <p:nvPr/>
            </p:nvSpPr>
            <p:spPr>
              <a:xfrm rot="860904">
                <a:off x="6967676" y="249983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941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8E97771-0A6E-4199-943D-F1D4331E0A83}"/>
                  </a:ext>
                </a:extLst>
              </p:cNvPr>
              <p:cNvSpPr txBox="1"/>
              <p:nvPr/>
            </p:nvSpPr>
            <p:spPr>
              <a:xfrm rot="2380249">
                <a:off x="5567410" y="5431094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412</a:t>
                </a:r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2D67FC1-AA90-4788-A3BA-D3057F0BB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r="67771" b="83256"/>
            <a:stretch/>
          </p:blipFill>
          <p:spPr>
            <a:xfrm>
              <a:off x="7713205" y="890525"/>
              <a:ext cx="2370542" cy="114826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129E495-9830-46BA-B717-F8234A244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r="77213" b="83257"/>
            <a:stretch/>
          </p:blipFill>
          <p:spPr>
            <a:xfrm>
              <a:off x="8055030" y="1949023"/>
              <a:ext cx="1658653" cy="114826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862A460-AB26-4AE4-8996-D791EF09E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99" b="71580"/>
            <a:stretch/>
          </p:blipFill>
          <p:spPr>
            <a:xfrm>
              <a:off x="9392759" y="2651397"/>
              <a:ext cx="1738015" cy="177183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1EB4EFF-A4CA-4A66-9A89-0CA92CEE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48" b="93913" l="1064" r="89894">
                          <a14:foregroundMark x1="32447" y1="5217" x2="32447" y2="5217"/>
                          <a14:foregroundMark x1="51596" y1="93913" x2="1064" y2="90435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626" y="5249211"/>
              <a:ext cx="1973223" cy="112773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F8F48C7-B04C-4CC4-927D-C788164B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353" b="94245" l="0" r="92248">
                          <a14:foregroundMark x1="7752" y1="82014" x2="8527" y2="69784"/>
                          <a14:foregroundMark x1="11628" y1="48201" x2="11628" y2="48201"/>
                          <a14:foregroundMark x1="0" y1="77698" x2="0" y2="79137"/>
                          <a14:foregroundMark x1="11628" y1="91367" x2="11628" y2="91367"/>
                          <a14:foregroundMark x1="31783" y1="94245" x2="31783" y2="94245"/>
                          <a14:foregroundMark x1="89147" y1="87770" x2="89147" y2="87770"/>
                          <a14:foregroundMark x1="92248" y1="43885" x2="92248" y2="43885"/>
                          <a14:foregroundMark x1="30233" y1="13669" x2="30233" y2="13669"/>
                          <a14:foregroundMark x1="27132" y1="22302" x2="27907" y2="47482"/>
                        </a14:backgroundRemoval>
                      </a14:imgEffect>
                      <a14:imgEffect>
                        <a14:sharpenSoften amoun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638" y="4309587"/>
              <a:ext cx="1059181" cy="1141288"/>
            </a:xfrm>
            <a:prstGeom prst="rect">
              <a:avLst/>
            </a:prstGeom>
          </p:spPr>
        </p:pic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035314D4-B7D8-482D-A042-790C63F3A985}"/>
              </a:ext>
            </a:extLst>
          </p:cNvPr>
          <p:cNvSpPr/>
          <p:nvPr/>
        </p:nvSpPr>
        <p:spPr>
          <a:xfrm>
            <a:off x="3611665" y="4173552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7B6DF48-19F4-4BDC-B6A7-56BB1836CEDC}"/>
              </a:ext>
            </a:extLst>
          </p:cNvPr>
          <p:cNvSpPr/>
          <p:nvPr/>
        </p:nvSpPr>
        <p:spPr>
          <a:xfrm>
            <a:off x="5227101" y="4996859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7D18842-2B96-464D-9728-140A434ABEBA}"/>
              </a:ext>
            </a:extLst>
          </p:cNvPr>
          <p:cNvCxnSpPr>
            <a:cxnSpLocks/>
            <a:endCxn id="87" idx="2"/>
          </p:cNvCxnSpPr>
          <p:nvPr/>
        </p:nvCxnSpPr>
        <p:spPr>
          <a:xfrm>
            <a:off x="2030278" y="4309587"/>
            <a:ext cx="1581387" cy="3531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294BD0D-BD98-4FAB-910B-D3781AB75F7B}"/>
              </a:ext>
            </a:extLst>
          </p:cNvPr>
          <p:cNvCxnSpPr>
            <a:cxnSpLocks/>
          </p:cNvCxnSpPr>
          <p:nvPr/>
        </p:nvCxnSpPr>
        <p:spPr>
          <a:xfrm>
            <a:off x="3995806" y="4413978"/>
            <a:ext cx="1207708" cy="6385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448DECB-09AE-496E-A835-6BD19D2D5FC8}"/>
              </a:ext>
            </a:extLst>
          </p:cNvPr>
          <p:cNvCxnSpPr>
            <a:cxnSpLocks/>
          </p:cNvCxnSpPr>
          <p:nvPr/>
        </p:nvCxnSpPr>
        <p:spPr>
          <a:xfrm flipV="1">
            <a:off x="5554819" y="4959622"/>
            <a:ext cx="1203602" cy="1666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3BA7EA07-993F-4161-A740-0E479E2FF266}"/>
              </a:ext>
            </a:extLst>
          </p:cNvPr>
          <p:cNvSpPr/>
          <p:nvPr/>
        </p:nvSpPr>
        <p:spPr>
          <a:xfrm>
            <a:off x="6755410" y="4730040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72CC58B-4F38-499F-B8C2-4BFB05901DAB}"/>
              </a:ext>
            </a:extLst>
          </p:cNvPr>
          <p:cNvCxnSpPr>
            <a:cxnSpLocks/>
          </p:cNvCxnSpPr>
          <p:nvPr/>
        </p:nvCxnSpPr>
        <p:spPr>
          <a:xfrm>
            <a:off x="7135492" y="4890265"/>
            <a:ext cx="1748864" cy="26830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D8446C15-9719-4CE0-ADCA-369AF3B437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53" b="94245" l="0" r="92248">
                        <a14:foregroundMark x1="7752" y1="82014" x2="8527" y2="69784"/>
                        <a14:foregroundMark x1="11628" y1="48201" x2="11628" y2="48201"/>
                        <a14:foregroundMark x1="0" y1="77698" x2="0" y2="79137"/>
                        <a14:foregroundMark x1="11628" y1="91367" x2="11628" y2="91367"/>
                        <a14:foregroundMark x1="31783" y1="94245" x2="31783" y2="94245"/>
                        <a14:foregroundMark x1="89147" y1="87770" x2="89147" y2="87770"/>
                        <a14:foregroundMark x1="92248" y1="43885" x2="92248" y2="43885"/>
                        <a14:foregroundMark x1="30233" y1="13669" x2="30233" y2="13669"/>
                        <a14:foregroundMark x1="27132" y1="22302" x2="27907" y2="47482"/>
                      </a14:backgroundRemoval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80" y="4312318"/>
            <a:ext cx="1059181" cy="114128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09C200A-0B93-4EAF-AB82-40F8F39AA1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94" b="98969" l="9449" r="89764">
                        <a14:foregroundMark x1="86614" y1="66495" x2="86614" y2="66495"/>
                        <a14:foregroundMark x1="49606" y1="93814" x2="49606" y2="93814"/>
                        <a14:foregroundMark x1="57639" y1="98454" x2="59055" y2="98969"/>
                        <a14:foregroundMark x1="51969" y1="96392" x2="57639" y2="98454"/>
                        <a14:foregroundMark x1="37008" y1="46907" x2="37008" y2="46907"/>
                        <a14:foregroundMark x1="45729" y1="42784" x2="27559" y2="61340"/>
                        <a14:foregroundMark x1="46234" y1="42268" x2="45729" y2="42784"/>
                        <a14:foregroundMark x1="46739" y1="41753" x2="46234" y2="42268"/>
                        <a14:foregroundMark x1="47244" y1="41237" x2="46739" y2="41753"/>
                        <a14:foregroundMark x1="29921" y1="54639" x2="29921" y2="54639"/>
                        <a14:foregroundMark x1="51969" y1="45361" x2="51969" y2="45361"/>
                        <a14:foregroundMark x1="45669" y1="42784" x2="45669" y2="42784"/>
                        <a14:foregroundMark x1="48031" y1="42784" x2="48031" y2="42784"/>
                        <a14:foregroundMark x1="48031" y1="42268" x2="48031" y2="42268"/>
                        <a14:foregroundMark x1="46457" y1="43299" x2="46457" y2="43299"/>
                        <a14:foregroundMark x1="46457" y1="42784" x2="46457" y2="42784"/>
                        <a14:foregroundMark x1="41732" y1="44330" x2="41732" y2="44330"/>
                        <a14:foregroundMark x1="48031" y1="90722" x2="48031" y2="90722"/>
                        <a14:foregroundMark x1="48031" y1="97938" x2="48031" y2="97938"/>
                        <a14:backgroundMark x1="43307" y1="42784" x2="43307" y2="42784"/>
                        <a14:backgroundMark x1="45669" y1="42268" x2="45669" y2="42268"/>
                        <a14:backgroundMark x1="47244" y1="41753" x2="47244" y2="41753"/>
                        <a14:backgroundMark x1="46457" y1="41237" x2="46457" y2="41237"/>
                        <a14:backgroundMark x1="49606" y1="99485" x2="49606" y2="99485"/>
                        <a14:backgroundMark x1="52756" y1="99485" x2="52756" y2="99485"/>
                        <a14:backgroundMark x1="58268" y1="99485" x2="58268" y2="99485"/>
                        <a14:backgroundMark x1="45669" y1="98454" x2="45669" y2="98454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1" y="2078142"/>
            <a:ext cx="16129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3229 -0.0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46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9 -0.00926 L 0.27487 0.099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54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87 0.09907 L 0.3957 0.083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78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7 0.08356 L 0.56003 0.1155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59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8" grpId="0" animBg="1"/>
      <p:bldP spid="88" grpId="1" animBg="1"/>
      <p:bldP spid="92" grpId="0" animBg="1"/>
      <p:bldP spid="9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039D5-C2E0-4CDE-902F-4C79414A5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AE43F1-54A2-4D36-AE50-45498A3DD3DF}"/>
              </a:ext>
            </a:extLst>
          </p:cNvPr>
          <p:cNvSpPr/>
          <p:nvPr/>
        </p:nvSpPr>
        <p:spPr>
          <a:xfrm>
            <a:off x="3197868" y="394402"/>
            <a:ext cx="560438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5583" y="2474893"/>
            <a:ext cx="6623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7868" y="3823402"/>
            <a:ext cx="710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-xi –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ki-lô-mét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?+ 60 +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5 = 465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800 + ? + 8 = 818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771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11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467</Words>
  <Application>Microsoft Office PowerPoint</Application>
  <PresentationFormat>Widescreen</PresentationFormat>
  <Paragraphs>180</Paragraphs>
  <Slides>35</Slides>
  <Notes>4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等线</vt:lpstr>
      <vt:lpstr>微软雅黑</vt:lpstr>
      <vt:lpstr>Arial</vt:lpstr>
      <vt:lpstr>Arial-Rounded</vt:lpstr>
      <vt:lpstr>Calibri</vt:lpstr>
      <vt:lpstr>HP001 4 hàng</vt:lpstr>
      <vt:lpstr>iCiel Cadena</vt:lpstr>
      <vt:lpstr>2_Office 主题</vt:lpstr>
      <vt:lpstr>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48</cp:revision>
  <dcterms:created xsi:type="dcterms:W3CDTF">2021-07-20T01:55:21Z</dcterms:created>
  <dcterms:modified xsi:type="dcterms:W3CDTF">2022-03-14T13:58:44Z</dcterms:modified>
</cp:coreProperties>
</file>