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</p:sldMasterIdLst>
  <p:notesMasterIdLst>
    <p:notesMasterId r:id="rId16"/>
  </p:notesMasterIdLst>
  <p:handoutMasterIdLst>
    <p:handoutMasterId r:id="rId17"/>
  </p:handoutMasterIdLst>
  <p:sldIdLst>
    <p:sldId id="2007577115" r:id="rId3"/>
    <p:sldId id="276" r:id="rId4"/>
    <p:sldId id="277" r:id="rId5"/>
    <p:sldId id="278" r:id="rId6"/>
    <p:sldId id="279" r:id="rId7"/>
    <p:sldId id="2007577118" r:id="rId8"/>
    <p:sldId id="2007577117" r:id="rId9"/>
    <p:sldId id="2007577110" r:id="rId10"/>
    <p:sldId id="2007577111" r:id="rId11"/>
    <p:sldId id="2007577112" r:id="rId12"/>
    <p:sldId id="2007577113" r:id="rId13"/>
    <p:sldId id="2007577114" r:id="rId14"/>
    <p:sldId id="20075771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44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2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9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10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14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3.jpeg"/><Relationship Id="rId9" Type="http://schemas.openxmlformats.org/officeDocument/2006/relationships/image" Target="../media/image16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microsoft.com/office/2007/relationships/hdphoto" Target="../media/hdphoto8.wdp"/><Relationship Id="rId4" Type="http://schemas.openxmlformats.org/officeDocument/2006/relationships/image" Target="../media/image26.png"/><Relationship Id="rId9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71B07B-D684-4C22-8AD7-8B7FB9EAB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04978" y="2228671"/>
            <a:ext cx="1078204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TOÁN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BÀI </a:t>
            </a:r>
            <a:r>
              <a:rPr lang="en-US" sz="4800" b="1" dirty="0">
                <a:solidFill>
                  <a:schemeClr val="bg1"/>
                </a:solidFill>
                <a:latin typeface="Calibri"/>
                <a:cs typeface="#9Slide03 Arima Madurai Medium" panose="00000600000000000000" pitchFamily="2" charset="0"/>
              </a:rPr>
              <a:t>54 : LUYỆN TẬP </a:t>
            </a:r>
            <a:r>
              <a:rPr lang="en-US" sz="4800" b="1">
                <a:solidFill>
                  <a:schemeClr val="bg1"/>
                </a:solidFill>
                <a:latin typeface="Calibri"/>
                <a:cs typeface="#9Slide03 Arima Madurai Medium" panose="00000600000000000000" pitchFamily="2" charset="0"/>
              </a:rPr>
              <a:t>CHUNG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(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#9Slide03 Arima Madurai Medium" panose="00000600000000000000" pitchFamily="2" charset="0"/>
              </a:rPr>
              <a:t>TIẾT 1)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8037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15A55-2FA9-4DA6-960D-69CA6AD96889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40C1E8-B325-45ED-9F46-55EA45D021AF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ED441F-B3B9-42FF-AD0E-B30FAA525F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2204D20-5699-4A2E-BD01-06CAEA5A5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97" y="3268218"/>
            <a:ext cx="4164580" cy="293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5B534AA-43A3-49D0-91E7-4EAA1E29D33E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0BBA6-CC53-4B21-8D45-8D08B46C9CA7}"/>
              </a:ext>
            </a:extLst>
          </p:cNvPr>
          <p:cNvSpPr txBox="1"/>
          <p:nvPr/>
        </p:nvSpPr>
        <p:spPr>
          <a:xfrm>
            <a:off x="4848183" y="153753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CC1A47-0355-40E2-A8EB-67675ABD48E4}"/>
              </a:ext>
            </a:extLst>
          </p:cNvPr>
          <p:cNvSpPr txBox="1"/>
          <p:nvPr/>
        </p:nvSpPr>
        <p:spPr>
          <a:xfrm>
            <a:off x="4539216" y="2338314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EFEBC4-D26C-4A73-925C-AABC7F0A37A1}"/>
              </a:ext>
            </a:extLst>
          </p:cNvPr>
          <p:cNvSpPr txBox="1"/>
          <p:nvPr/>
        </p:nvSpPr>
        <p:spPr>
          <a:xfrm>
            <a:off x="5598747" y="3143115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AFF4D-BAA1-4647-B354-3436EDB9C81A}"/>
              </a:ext>
            </a:extLst>
          </p:cNvPr>
          <p:cNvSpPr txBox="1"/>
          <p:nvPr/>
        </p:nvSpPr>
        <p:spPr>
          <a:xfrm>
            <a:off x="5231873" y="390642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A7E4E9D-735E-4ED1-8C88-C637438DDEE0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A73EC0-328C-446E-B170-D936D43E8DAB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85AD4C0-D0B2-4F0E-8DE9-D565FCDACD3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CD9EE22-0752-4BD6-976E-252F7998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0A0AB1-D2CF-4C24-B336-26937FF7BDC5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D9F751-4DFE-46E4-A72F-2EA4719714BE}"/>
              </a:ext>
            </a:extLst>
          </p:cNvPr>
          <p:cNvCxnSpPr/>
          <p:nvPr/>
        </p:nvCxnSpPr>
        <p:spPr>
          <a:xfrm>
            <a:off x="2989802" y="5061259"/>
            <a:ext cx="9818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5C893A-7F64-4B1D-A23E-582B4A6874AD}"/>
              </a:ext>
            </a:extLst>
          </p:cNvPr>
          <p:cNvCxnSpPr>
            <a:cxnSpLocks/>
          </p:cNvCxnSpPr>
          <p:nvPr/>
        </p:nvCxnSpPr>
        <p:spPr>
          <a:xfrm>
            <a:off x="6222008" y="5061259"/>
            <a:ext cx="20404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">
            <a:extLst>
              <a:ext uri="{FF2B5EF4-FFF2-40B4-BE49-F238E27FC236}">
                <a16:creationId xmlns:a16="http://schemas.microsoft.com/office/drawing/2014/main" id="{7DC2980D-A57D-4188-9C8A-B561ACEB00E0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B40E31C-A325-4F87-8AA5-82900503FF4B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id="{46EF6E1F-1B7A-4758-8770-234D89E3CD6A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9D749BD6-FB59-47FC-AD30-9FF6D5115B37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55AC0E87-C0B6-48B4-AA0F-035B5670F79A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id="{F1384ABB-B0C9-4363-8D0E-CA6A028753B9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id="{EF45C516-E383-4BC1-96D1-EDAF3F2EFD5E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id="{A177A9E9-46D7-49DB-93EA-74F253F271CA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667A87E4-B874-4584-87E5-DA83FC74A248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id="{5A4DCD1A-156D-4CD4-AADA-F796C85791DF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5B79D-E459-4483-96C4-A8664CBB217B}"/>
              </a:ext>
            </a:extLst>
          </p:cNvPr>
          <p:cNvCxnSpPr/>
          <p:nvPr/>
        </p:nvCxnSpPr>
        <p:spPr>
          <a:xfrm>
            <a:off x="8262457" y="5061259"/>
            <a:ext cx="13005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17CB96-FE85-4088-A0F8-8073DB4DD30D}"/>
              </a:ext>
            </a:extLst>
          </p:cNvPr>
          <p:cNvCxnSpPr>
            <a:cxnSpLocks/>
          </p:cNvCxnSpPr>
          <p:nvPr/>
        </p:nvCxnSpPr>
        <p:spPr>
          <a:xfrm>
            <a:off x="1773180" y="5477830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olded Corner 25">
            <a:extLst>
              <a:ext uri="{FF2B5EF4-FFF2-40B4-BE49-F238E27FC236}">
                <a16:creationId xmlns:a16="http://schemas.microsoft.com/office/drawing/2014/main" id="{D2EDB516-B670-4901-BB82-5546055726BE}"/>
              </a:ext>
            </a:extLst>
          </p:cNvPr>
          <p:cNvSpPr/>
          <p:nvPr/>
        </p:nvSpPr>
        <p:spPr>
          <a:xfrm>
            <a:off x="-2202532" y="522393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B0AF66-2D64-4993-A0A4-DB6DE969F043}"/>
              </a:ext>
            </a:extLst>
          </p:cNvPr>
          <p:cNvGrpSpPr/>
          <p:nvPr/>
        </p:nvGrpSpPr>
        <p:grpSpPr>
          <a:xfrm>
            <a:off x="6021996" y="5470174"/>
            <a:ext cx="1326776" cy="523220"/>
            <a:chOff x="6021996" y="5470174"/>
            <a:chExt cx="1326776" cy="5232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61B66D7-000D-4250-AA9F-DC337DFBF2ED}"/>
                </a:ext>
              </a:extLst>
            </p:cNvPr>
            <p:cNvSpPr/>
            <p:nvPr/>
          </p:nvSpPr>
          <p:spPr>
            <a:xfrm>
              <a:off x="6021996" y="5543622"/>
              <a:ext cx="1184940" cy="370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01B968-1F13-418C-B889-129DE9CB9024}"/>
                </a:ext>
              </a:extLst>
            </p:cNvPr>
            <p:cNvSpPr txBox="1"/>
            <p:nvPr/>
          </p:nvSpPr>
          <p:spPr>
            <a:xfrm>
              <a:off x="6163832" y="5470174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rgbClr val="FF0000"/>
                  </a:solidFill>
                </a:rPr>
                <a:t>7 quả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141CD5-B437-46E0-8222-98E8CD24CAC0}"/>
              </a:ext>
            </a:extLst>
          </p:cNvPr>
          <p:cNvGrpSpPr/>
          <p:nvPr/>
        </p:nvGrpSpPr>
        <p:grpSpPr>
          <a:xfrm>
            <a:off x="6245111" y="5923677"/>
            <a:ext cx="1369422" cy="523220"/>
            <a:chOff x="6245111" y="5923677"/>
            <a:chExt cx="1369422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1A1FB45-956A-4458-99D0-BD1EDC30044A}"/>
                </a:ext>
              </a:extLst>
            </p:cNvPr>
            <p:cNvSpPr/>
            <p:nvPr/>
          </p:nvSpPr>
          <p:spPr>
            <a:xfrm>
              <a:off x="6245111" y="5999867"/>
              <a:ext cx="1184940" cy="370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1C6229-1AA0-4B6C-806F-CC0CED032B0C}"/>
                </a:ext>
              </a:extLst>
            </p:cNvPr>
            <p:cNvSpPr txBox="1"/>
            <p:nvPr/>
          </p:nvSpPr>
          <p:spPr>
            <a:xfrm>
              <a:off x="6429593" y="5923677"/>
              <a:ext cx="1184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ln>
                    <a:solidFill>
                      <a:srgbClr val="00B050"/>
                    </a:solidFill>
                  </a:ln>
                  <a:solidFill>
                    <a:srgbClr val="92D050"/>
                  </a:solidFill>
                </a:rPr>
                <a:t>3 quả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id="{D9BA3558-3933-480A-B7FD-DF5B8B811004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1E122EB-340D-4DF7-9315-9C1DCD49F6E7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825FF3-0D57-4E2E-A91F-DB47AD3D1994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AF10B0-5E25-4F14-8202-62AC0E128F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D0EB00-0B70-45C4-906F-C97EFD6DBAB8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ACE5796-902C-4DD8-8660-C6CAECC4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id="{EC46C3AB-EEF4-464C-940A-AD4FE118F76B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E5A0217A-4075-4E37-BFD4-E304FFE542A4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id="{83B73423-8ADE-49B4-A712-5CF8CC663F54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A7088221-0ACA-4BCA-9E50-216E8C49890F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11">
              <a:extLst>
                <a:ext uri="{FF2B5EF4-FFF2-40B4-BE49-F238E27FC236}">
                  <a16:creationId xmlns:a16="http://schemas.microsoft.com/office/drawing/2014/main" id="{D6A0AEA4-F55E-4E7D-93A3-01404DDCC0C4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id="{5C26737F-3DD1-414A-82E7-059888E70AE8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D43F38-664A-428D-BCEC-E17696AC860E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D5E25-FB7E-4308-A3D9-3FFEB2F0127F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E9A4DC-2CC1-463C-9C75-A16C46117FF5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0A3CCB-7FCC-4295-976D-24EAAA21135C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A815B6-0852-480F-91B1-CFA76C38B95C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AF5CE-3EA1-403A-BC72-410520679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0036" y="2506292"/>
            <a:ext cx="6316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7455" y="3874654"/>
            <a:ext cx="5745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chung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t2).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2389D2-F97D-4CB8-9E6F-2085170739E2}"/>
              </a:ext>
            </a:extLst>
          </p:cNvPr>
          <p:cNvSpPr/>
          <p:nvPr/>
        </p:nvSpPr>
        <p:spPr>
          <a:xfrm>
            <a:off x="3197868" y="394402"/>
            <a:ext cx="560438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/>
                <a:cs typeface="+mn-cs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17527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en-US" sz="4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panose="020B0604020202020204" pitchFamily="34" charset="0"/>
              </a:rPr>
              <a:t>&lt;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233545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314 ? 413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=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4169" y="4111711"/>
            <a:ext cx="2698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634 ? 634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&gt;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&lt;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3309" y="4170680"/>
            <a:ext cx="2929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537 ? 398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7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66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r>
                <a:rPr kumimoji="0" lang="en-GB" sz="266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" y="206779"/>
            <a:ext cx="11610743" cy="6444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191" y="1145667"/>
            <a:ext cx="7168959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noProof="0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sz="3047" b="1" dirty="0">
                <a:solidFill>
                  <a:prstClr val="white"/>
                </a:solidFill>
                <a:latin typeface="HP001 4 hàng" panose="020B0603050302020204" pitchFamily="34" charset="0"/>
              </a:rPr>
              <a:t>17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3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190" y="1786957"/>
            <a:ext cx="2126384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TǨn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2190" y="2348201"/>
            <a:ext cx="948479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54: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chung</a:t>
            </a:r>
            <a:r>
              <a:rPr kumimoji="0" lang="en-US" sz="3047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(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3328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22"/>
          <p:cNvSpPr txBox="1"/>
          <p:nvPr/>
        </p:nvSpPr>
        <p:spPr>
          <a:xfrm>
            <a:off x="2886876" y="578599"/>
            <a:ext cx="757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00" b="1" dirty="0">
                <a:solidFill>
                  <a:srgbClr val="FF0000"/>
                </a:solidFill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818012-47F9-4EA6-8DC2-7525FA666FF0}"/>
              </a:ext>
            </a:extLst>
          </p:cNvPr>
          <p:cNvGrpSpPr/>
          <p:nvPr/>
        </p:nvGrpSpPr>
        <p:grpSpPr>
          <a:xfrm>
            <a:off x="1696763" y="1880093"/>
            <a:ext cx="9455551" cy="728068"/>
            <a:chOff x="774356" y="888444"/>
            <a:chExt cx="10187293" cy="72806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CFF47B-DB29-4739-9DF0-8BE9015C59A1}"/>
                </a:ext>
              </a:extLst>
            </p:cNvPr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6" name="图片 6">
                <a:extLst>
                  <a:ext uri="{FF2B5EF4-FFF2-40B4-BE49-F238E27FC236}">
                    <a16:creationId xmlns:a16="http://schemas.microsoft.com/office/drawing/2014/main" id="{5F3E1162-D51E-4720-AE06-0883BB3E9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2">
                <a:extLst>
                  <a:ext uri="{FF2B5EF4-FFF2-40B4-BE49-F238E27FC236}">
                    <a16:creationId xmlns:a16="http://schemas.microsoft.com/office/drawing/2014/main" id="{BBAEAAF6-EC71-4601-9061-9BA28738B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>
                <a:extLst>
                  <a:ext uri="{FF2B5EF4-FFF2-40B4-BE49-F238E27FC236}">
                    <a16:creationId xmlns:a16="http://schemas.microsoft.com/office/drawing/2014/main" id="{BB4761C8-118B-4B18-9F06-AA15ADCE9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BE2CE4-6F4A-40BE-A5DB-D98185273590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ea typeface="Arial-Rounded" panose="020B0500000000000000" pitchFamily="34" charset="0"/>
                  <a:cs typeface="Times New Roman" panose="02020603050405020304" pitchFamily="18" charset="0"/>
                </a:rPr>
                <a:t>Thực hiện đọc, viết số có 3 chữ số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386AAD-6999-4ECE-BBBE-B10D896F66D2}"/>
              </a:ext>
            </a:extLst>
          </p:cNvPr>
          <p:cNvGrpSpPr/>
          <p:nvPr/>
        </p:nvGrpSpPr>
        <p:grpSpPr>
          <a:xfrm>
            <a:off x="1696763" y="3403806"/>
            <a:ext cx="8330337" cy="1203794"/>
            <a:chOff x="752655" y="2065203"/>
            <a:chExt cx="10209001" cy="11198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92F1D8-4C12-4C63-B1FD-296692EBF7B5}"/>
                </a:ext>
              </a:extLst>
            </p:cNvPr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22" name="图片 11">
                <a:extLst>
                  <a:ext uri="{FF2B5EF4-FFF2-40B4-BE49-F238E27FC236}">
                    <a16:creationId xmlns:a16="http://schemas.microsoft.com/office/drawing/2014/main" id="{CC936142-382C-49E1-982A-ECFDFE321B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3" name="图片 3">
                <a:extLst>
                  <a:ext uri="{FF2B5EF4-FFF2-40B4-BE49-F238E27FC236}">
                    <a16:creationId xmlns:a16="http://schemas.microsoft.com/office/drawing/2014/main" id="{89A52C68-8746-4E16-844D-E209CC4A96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4" name="图片 5">
                <a:extLst>
                  <a:ext uri="{FF2B5EF4-FFF2-40B4-BE49-F238E27FC236}">
                    <a16:creationId xmlns:a16="http://schemas.microsoft.com/office/drawing/2014/main" id="{2A5041BA-41EC-466E-9101-02E6502F5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BD197F-2D94-480C-B273-83D67E17F7F3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ea typeface="Arial-Rounded" panose="020B0500000000000000" pitchFamily="34" charset="0"/>
                  <a:cs typeface="Times New Roman" panose="02020603050405020304" pitchFamily="18" charset="0"/>
                </a:rPr>
                <a:t>Biết so sánh số có 3 chữ số, tìm số liền trước, liền sau của 1 số.</a:t>
              </a:r>
              <a:endParaRPr lang="en-US" sz="2800" b="1" dirty="0">
                <a:solidFill>
                  <a:srgbClr val="002060"/>
                </a:solidFill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86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96D8C3-E0C9-435D-ADDB-1D035EC2AC7A}"/>
              </a:ext>
            </a:extLst>
          </p:cNvPr>
          <p:cNvGrpSpPr/>
          <p:nvPr/>
        </p:nvGrpSpPr>
        <p:grpSpPr>
          <a:xfrm>
            <a:off x="1009669" y="559791"/>
            <a:ext cx="1905202" cy="570588"/>
            <a:chOff x="2897463" y="444470"/>
            <a:chExt cx="1905202" cy="570588"/>
          </a:xfrm>
        </p:grpSpPr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91552BF8-D42D-4989-A9F9-66BCAE205014}"/>
                </a:ext>
              </a:extLst>
            </p:cNvPr>
            <p:cNvSpPr/>
            <p:nvPr/>
          </p:nvSpPr>
          <p:spPr>
            <a:xfrm>
              <a:off x="3485921" y="491838"/>
              <a:ext cx="1034386" cy="523220"/>
            </a:xfrm>
            <a:prstGeom prst="roundRect">
              <a:avLst/>
            </a:prstGeom>
            <a:solidFill>
              <a:srgbClr val="FFC000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4E302F-B40F-4443-9B99-DF115F5B7F3A}"/>
                </a:ext>
              </a:extLst>
            </p:cNvPr>
            <p:cNvGrpSpPr/>
            <p:nvPr/>
          </p:nvGrpSpPr>
          <p:grpSpPr>
            <a:xfrm>
              <a:off x="2897463" y="444470"/>
              <a:ext cx="1905202" cy="570588"/>
              <a:chOff x="1183343" y="1464304"/>
              <a:chExt cx="1905202" cy="57058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780F85-277D-4D4E-85BE-38A6D483078C}"/>
                  </a:ext>
                </a:extLst>
              </p:cNvPr>
              <p:cNvSpPr txBox="1"/>
              <p:nvPr/>
            </p:nvSpPr>
            <p:spPr>
              <a:xfrm>
                <a:off x="1819587" y="1511671"/>
                <a:ext cx="1268958" cy="52322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88CD25A-B537-4E99-AEDF-BEBC0E727C00}"/>
                  </a:ext>
                </a:extLst>
              </p:cNvPr>
              <p:cNvSpPr/>
              <p:nvPr/>
            </p:nvSpPr>
            <p:spPr>
              <a:xfrm>
                <a:off x="1183343" y="1464304"/>
                <a:ext cx="570588" cy="570588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/>
                  <a:t>1</a:t>
                </a: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848F2BE-2CBF-423F-8C11-7DADFFA4F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E9DF111-2D67-403B-8CE3-4E53BCA5B4E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00F6D64B-F3C1-468B-8899-780B6E443672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1" name="Rounded Rectangle 37">
              <a:extLst>
                <a:ext uri="{FF2B5EF4-FFF2-40B4-BE49-F238E27FC236}">
                  <a16:creationId xmlns:a16="http://schemas.microsoft.com/office/drawing/2014/main" id="{24C268FA-100E-438B-A543-E0ED21930520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id="{0982939E-5D95-4FED-8444-E14AF333D1BE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D9165618-11BB-4435-88EF-5BE543309176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48B8A8E-5D00-49BC-9057-8EB1F6B0CF98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42CB21C-7330-4273-A799-AF412F1712B0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EC81E01-EE4F-46F3-8F15-AA8CF46AACE7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B5343FD0-53A9-40CB-B3E9-4B059496FE4C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7CA6D7D8-FC2C-4ABA-A829-319D3BD089E4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AB4C3B6C-79AA-4D83-AEF8-43F42CCD11B8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0E33143-7CF3-49D2-8C91-49D10376149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E169F6AB-85DF-4AAD-A30A-A58B7DFB87D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67CAAF-BBDE-400E-865A-3FA25C5B2D9C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AD37E06-B3C5-417A-9C95-8718D90EDBC6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51F8E5-AE09-4286-9F34-50E265516B46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ECC2E-E5A0-41A5-9E6B-F68129B52266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2">
            <a:extLst>
              <a:ext uri="{FF2B5EF4-FFF2-40B4-BE49-F238E27FC236}">
                <a16:creationId xmlns:a16="http://schemas.microsoft.com/office/drawing/2014/main" id="{0CBABD1D-F4FF-4E27-B165-F5000081D5EB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810E9B-EC11-4A0C-AEF5-139D8D45A9BC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192A1C5-5AA9-48F1-9748-16880DBA7F39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877A1CA-B44D-41D7-9411-82075A7325D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29E031-B7E3-4DA3-BD8B-66AD005BFF14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489DB9-832F-4942-9AD4-D6850AB3DEDC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18168C07-36BB-4285-A092-58C193B52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C1AACAA-2F30-4E3F-A1F9-ABFA6DDFD3FB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CC48854-6F43-4D09-A2B4-2BB33C95C76E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45DB74C-2393-4BFE-A13B-CB17AF484293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94B1D96-F186-43AA-B719-BFF0AC4CA165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66A7C58-F9C6-4283-B21D-D3BA850EAA3D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8F76BD4-6BD3-43B3-B7EE-0564A3D5C0EF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1DB44EA-3884-44DA-8623-1D2808D4FD9D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95E6C0A-60B6-42B1-92CD-67104D1FC80D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674E34C-281D-4706-B6B7-15CA324249F4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9F75875-41A7-4C04-B66F-14CEE609539C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00E0B-1455-4401-93F1-380D43A9E717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39CC544-2FD7-4C38-BBF9-50A70B4BD028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E72E1D-301B-4352-9561-95B28CD152C7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5D43776-F7D6-4AAA-A0E2-A078DFC3A5D2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8D96AC6-54C3-4F42-A26F-B28E636FEF29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9723534-6B60-465C-A9E1-E0C15E23ACCE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6E48EA-668C-4D7B-B9C9-B6F1B7C4F87C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F7EC90-EB2D-4848-949A-B9F9A7FCF8C4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C53FBF7-3DA6-46DF-AFFA-DF6A29BA1445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8B6091D-3D0F-49E9-98CB-CB547576890F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55B3F8FC-E58D-4ED0-9713-36D35FF59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916AF2-15D0-428D-AA1E-DCCC1140F7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AB0C868-DB45-4FCE-A746-5F049D89E9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BE1194B-1574-4937-AEF2-8BCFF4D76C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596C0D5-A1DD-4797-8C50-A64A16C231BD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5E4684D-1E34-48BA-B6AD-DD0BD756BFA2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76" name="Rounded Rectangle 34">
              <a:extLst>
                <a:ext uri="{FF2B5EF4-FFF2-40B4-BE49-F238E27FC236}">
                  <a16:creationId xmlns:a16="http://schemas.microsoft.com/office/drawing/2014/main" id="{559F697E-A2FF-4FBE-AF4D-87E4BEF0A5C9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7" name="Rounded Rectangle 35">
              <a:extLst>
                <a:ext uri="{FF2B5EF4-FFF2-40B4-BE49-F238E27FC236}">
                  <a16:creationId xmlns:a16="http://schemas.microsoft.com/office/drawing/2014/main" id="{E2BB1D56-191E-4E86-9EC4-F32765CF7D47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8" name="Rounded Rectangle 36">
              <a:extLst>
                <a:ext uri="{FF2B5EF4-FFF2-40B4-BE49-F238E27FC236}">
                  <a16:creationId xmlns:a16="http://schemas.microsoft.com/office/drawing/2014/main" id="{F4B25E29-494E-49AC-AFBD-79295D443849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9" name="Rounded Rectangle 37">
              <a:extLst>
                <a:ext uri="{FF2B5EF4-FFF2-40B4-BE49-F238E27FC236}">
                  <a16:creationId xmlns:a16="http://schemas.microsoft.com/office/drawing/2014/main" id="{3695787A-C943-4FD2-8463-133DA4620DC0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37295391-F4C0-414B-AB15-2B68F477A023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5CC88E-CC74-428D-B8CD-1E0C923F232F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EC68D9B-EBE2-4767-9204-CDE673C59B8F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5040746-584F-4ACE-9BEC-1601FE013DA6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402</Words>
  <Application>Microsoft Office PowerPoint</Application>
  <PresentationFormat>Widescreen</PresentationFormat>
  <Paragraphs>116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Arial-Rounded</vt:lpstr>
      <vt:lpstr>Calibri</vt:lpstr>
      <vt:lpstr>HP001 4 hàng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33</cp:revision>
  <dcterms:created xsi:type="dcterms:W3CDTF">2021-07-24T01:07:49Z</dcterms:created>
  <dcterms:modified xsi:type="dcterms:W3CDTF">2022-03-14T13:52:49Z</dcterms:modified>
</cp:coreProperties>
</file>