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113" r:id="rId2"/>
    <p:sldId id="286" r:id="rId3"/>
    <p:sldId id="326" r:id="rId4"/>
    <p:sldId id="327" r:id="rId5"/>
    <p:sldId id="333" r:id="rId6"/>
    <p:sldId id="334" r:id="rId7"/>
    <p:sldId id="269" r:id="rId8"/>
    <p:sldId id="2007577120" r:id="rId9"/>
    <p:sldId id="2007577116" r:id="rId10"/>
    <p:sldId id="2007577119" r:id="rId11"/>
    <p:sldId id="310" r:id="rId12"/>
    <p:sldId id="2007577121" r:id="rId13"/>
    <p:sldId id="2007577117" r:id="rId14"/>
    <p:sldId id="2007577123" r:id="rId15"/>
    <p:sldId id="308" r:id="rId16"/>
    <p:sldId id="2007577122" r:id="rId17"/>
    <p:sldId id="2007577095" r:id="rId18"/>
    <p:sldId id="20075771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AC1F3-A02B-4831-B02D-7155861311E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787A2-B89D-410D-BED7-1640DD15D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1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CC27-1A96-4FA4-9716-D8959EC7B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3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CC27-1A96-4FA4-9716-D8959EC7B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20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D4DC6-E854-44B1-8148-03EDBA333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6D4A1-963D-4D7B-9DC9-EB386DF43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F623E-536A-47D4-ABCB-C358AA8D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67F7-C668-4192-B13A-075146E8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E26E7-38F1-49F1-AF11-EC091B4D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D6B5-F409-49E4-8EE4-9006D718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E1B97-8008-4476-9567-03F74DDF2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C6229-6B44-4C3F-B0A1-E0CC5D14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DFD78-7934-43E3-97B0-EE54F102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D86CD-42FB-4277-8915-9DA1CD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7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C7CC1-4F79-46D0-AEE5-30D454412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C576E-DBC9-41EB-9F6E-EA8B28967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219A2-11E7-4B9E-9F6C-0537FFC5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EB581-B714-435F-B8DA-116F619A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8ECE-FCA2-467D-8B64-F8C749B9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8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8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5551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2D5D-AD61-478A-83BC-507FE331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426C2-D434-453A-A48A-7159FCE87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907BC-8D30-48D5-A6DB-4F7DCCEA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B8335-3E14-4D62-B3B3-C1C3D420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5C31-580F-40AD-B53B-F42BCB37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9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6697-A475-4E3E-BAB9-14B65CF0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2B77A-DEB6-4B4F-BD2F-80D2F7863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2D092-F20E-462E-9D90-8625FAB7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47B14-41F7-4B57-92F9-13C219F81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08D6F-D767-4F3F-89B3-6C595A5C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DB94-B731-458A-BA72-1A82D767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0204D-DB7E-4D80-9067-1E4314508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04194-13AD-413A-9E6C-40A209FEF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7CF00-EAC8-45B2-BA17-2D06CE7B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956A1-AC52-45C4-AE5C-4BC48FC2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9D4C8-55DA-4255-9960-2EDA6C37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2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4A50-4BE8-4C38-A705-9B9DC62C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BB247-13CB-45CD-8DA3-FAD3AD5FB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7F005-1EBA-4A5F-AD3D-06315ACB0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D2D66-C30C-400E-AB17-8B9914EE7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D2F58-D2C5-4C90-AA6A-0FD9581C3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5DFC2-6B4D-439C-8DD4-AC445D4C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8C2EE-D86F-46F4-80BB-C2AFD4FA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E1578-1B5B-4A8A-8F78-19CD6911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701B-C2CC-48BE-9DE4-4C02FF79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301D8-3D73-4FD7-AD44-34CA5E76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43AF6-D655-4B64-B09D-76FDA26D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EF340-9476-4BDD-8BE7-75262808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3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21BDA-A96E-4C78-8CB1-35E43C0F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10AC7-AFEA-43C1-BFFA-DBDDF6C8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9E80D-8AD6-48AD-BE2A-C3ED3E6B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3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7122-B322-4259-B97D-92869BE8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EE102-59F0-403B-B140-CEEE0AB0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D14F9-A349-4956-B929-23987174C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FE5E7-842C-42F2-923D-05670247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80952-EB4C-481D-AFBB-C8CA62AE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3750E-EC1B-4453-B9B8-B8403254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6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2F511-6D66-41C0-8DC1-D1302080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30701-8F6E-403C-8479-CC8AC9A27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911D-4D98-4AA8-A162-679FB4179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94503-8ECF-45AA-8EFD-3ACE9DE4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BE34C-C958-49B9-B362-1EC1C5CD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7A7E0-ACE1-4961-8A94-C046F0355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2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9DA1E-1E06-46EA-9776-BD2F2271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6272F-F23F-4884-AF1D-DBC9DC3D3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DEE2D-FB25-4F4F-87EC-B765FAC46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2CACA-FEF5-410C-8D6D-495F917A404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111BF-D91C-47EF-9189-42E416233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09649-FB6F-4A1B-9715-3F2129350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B46C-90CC-4189-A694-BB8D9FDD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9.sv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10" Type="http://schemas.openxmlformats.org/officeDocument/2006/relationships/image" Target="../media/image21.sv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2C32A7-87A1-4C80-91D6-42D4BE07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64005" y="2770030"/>
            <a:ext cx="906399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26: CHĂM SÓC, BẢO VỆ CƠ QUAN BÀI TIẾT NƯỚC TIỂU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NGƯỜI VÀ SỨC KHỎE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09ADB-068C-40EC-9997-FEC31DCEA3F6}"/>
              </a:ext>
            </a:extLst>
          </p:cNvPr>
          <p:cNvSpPr txBox="1"/>
          <p:nvPr/>
        </p:nvSpPr>
        <p:spPr>
          <a:xfrm>
            <a:off x="3641093" y="316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4DAC5C-6366-4D45-B124-C946B40D0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" y="19869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7EF86-FE22-4C2D-B5A9-963A9B1A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89"/>
          <a:stretch/>
        </p:blipFill>
        <p:spPr>
          <a:xfrm>
            <a:off x="2008225" y="1423987"/>
            <a:ext cx="3350584" cy="4010025"/>
          </a:xfrm>
          <a:prstGeom prst="roundRect">
            <a:avLst>
              <a:gd name="adj" fmla="val 2011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D0BA2-0E9B-4692-8EFF-A7505CD56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1"/>
          <a:stretch/>
        </p:blipFill>
        <p:spPr>
          <a:xfrm>
            <a:off x="5917462" y="1423987"/>
            <a:ext cx="4610100" cy="4010025"/>
          </a:xfrm>
          <a:prstGeom prst="roundRect">
            <a:avLst>
              <a:gd name="adj" fmla="val 10568"/>
            </a:avLst>
          </a:prstGeom>
        </p:spPr>
      </p:pic>
    </p:spTree>
    <p:extLst>
      <p:ext uri="{BB962C8B-B14F-4D97-AF65-F5344CB8AC3E}">
        <p14:creationId xmlns:p14="http://schemas.microsoft.com/office/powerpoint/2010/main" val="35109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046" y="3695823"/>
            <a:ext cx="2501276" cy="31957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0DE8550-BC67-4553-86B9-5ABCED9CA57F}"/>
              </a:ext>
            </a:extLst>
          </p:cNvPr>
          <p:cNvGrpSpPr/>
          <p:nvPr/>
        </p:nvGrpSpPr>
        <p:grpSpPr>
          <a:xfrm>
            <a:off x="638978" y="1501904"/>
            <a:ext cx="9188068" cy="4726322"/>
            <a:chOff x="4436414" y="1551563"/>
            <a:chExt cx="7327378" cy="4327762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3E0F9A7F-E4CC-42CF-8967-C337AA940216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7995B1EB-5C1F-425F-A4DF-D3AFF88B9745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0AD4ED5-4C39-4058-BD5D-3CC065C9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14" y="290891"/>
            <a:ext cx="9815803" cy="1024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76DB9-D859-4A83-A513-DB6FCFF1E5C0}"/>
              </a:ext>
            </a:extLst>
          </p:cNvPr>
          <p:cNvSpPr txBox="1"/>
          <p:nvPr/>
        </p:nvSpPr>
        <p:spPr>
          <a:xfrm>
            <a:off x="2458615" y="295979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Những việc cần làm để bảo vệ cơ quan bài tiết nước tiểu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334A2-6C6C-467A-B369-868932DC8E3E}"/>
              </a:ext>
            </a:extLst>
          </p:cNvPr>
          <p:cNvSpPr txBox="1"/>
          <p:nvPr/>
        </p:nvSpPr>
        <p:spPr>
          <a:xfrm>
            <a:off x="1379169" y="2050711"/>
            <a:ext cx="85160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iCiel Cadena" panose="02000503000000020004" pitchFamily="50" charset="0"/>
              </a:rPr>
              <a:t>Thay đồ lót hằng ngày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iCiel Cadena" panose="02000503000000020004" pitchFamily="50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iCiel Cadena" panose="02000503000000020004" pitchFamily="50" charset="0"/>
              </a:rPr>
              <a:t>Không nên ăn mặn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iCiel Cadena" panose="02000503000000020004" pitchFamily="50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iCiel Cadena" panose="02000503000000020004" pitchFamily="50" charset="0"/>
              </a:rPr>
              <a:t>Uống đủ nước mỗi ngày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vi-VN" sz="3200" dirty="0">
              <a:solidFill>
                <a:srgbClr val="0070C0"/>
              </a:solidFill>
              <a:latin typeface="iCiel Cadena" panose="02000503000000020004" pitchFamily="50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70C0"/>
                </a:solidFill>
                <a:latin typeface="iCiel Cadena" panose="02000503000000020004" pitchFamily="50" charset="0"/>
              </a:rPr>
              <a:t>Không nhịn tiểu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0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861405-252C-423D-802F-61CD6564CA70}"/>
              </a:ext>
            </a:extLst>
          </p:cNvPr>
          <p:cNvSpPr txBox="1"/>
          <p:nvPr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2096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BC4FC-9FA8-414E-AB2E-1DC601BEC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793" y="288577"/>
            <a:ext cx="942975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ED4E1-F4E8-48F9-B871-7182BC0C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"/>
          <a:stretch/>
        </p:blipFill>
        <p:spPr>
          <a:xfrm>
            <a:off x="2078237" y="1311568"/>
            <a:ext cx="8244094" cy="5335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917040-2774-4F6D-B281-8633235023EB}"/>
              </a:ext>
            </a:extLst>
          </p:cNvPr>
          <p:cNvSpPr txBox="1"/>
          <p:nvPr/>
        </p:nvSpPr>
        <p:spPr>
          <a:xfrm>
            <a:off x="3189768" y="210770"/>
            <a:ext cx="6592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1.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hưởng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519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D712F-3EF5-4BE3-8FBB-0814DB964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39" y="895739"/>
            <a:ext cx="9249750" cy="477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0DF5C-83D3-4C1D-9FAA-A48CD544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636950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6D791A-2D37-4884-8FF7-8C9787DD5128}"/>
              </a:ext>
            </a:extLst>
          </p:cNvPr>
          <p:cNvGrpSpPr/>
          <p:nvPr/>
        </p:nvGrpSpPr>
        <p:grpSpPr>
          <a:xfrm>
            <a:off x="1500852" y="1735874"/>
            <a:ext cx="9020175" cy="4619626"/>
            <a:chOff x="1585912" y="1448795"/>
            <a:chExt cx="9020175" cy="46196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84FB31-D15B-4645-AC05-967912BA1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5912" y="1448796"/>
              <a:ext cx="9020175" cy="46196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2198A1-956F-43EB-9F4A-794B8233E7E3}"/>
                </a:ext>
              </a:extLst>
            </p:cNvPr>
            <p:cNvSpPr/>
            <p:nvPr/>
          </p:nvSpPr>
          <p:spPr>
            <a:xfrm>
              <a:off x="2650603" y="1448795"/>
              <a:ext cx="5532698" cy="229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3B8E3B-5239-4626-BAB5-8A3DC78D2F45}"/>
              </a:ext>
            </a:extLst>
          </p:cNvPr>
          <p:cNvSpPr txBox="1"/>
          <p:nvPr/>
        </p:nvSpPr>
        <p:spPr>
          <a:xfrm>
            <a:off x="1724025" y="722161"/>
            <a:ext cx="836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,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07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287140" y="1360967"/>
            <a:ext cx="6737685" cy="429555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18" y="579645"/>
            <a:ext cx="2061034" cy="2061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0C5A9A-4358-4842-A648-1798F79D5A56}"/>
              </a:ext>
            </a:extLst>
          </p:cNvPr>
          <p:cNvSpPr txBox="1"/>
          <p:nvPr/>
        </p:nvSpPr>
        <p:spPr>
          <a:xfrm>
            <a:off x="4817632" y="1967534"/>
            <a:ext cx="56767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Đ</a:t>
            </a:r>
            <a:r>
              <a:rPr lang="vi-VN" sz="2800" dirty="0"/>
              <a:t>ể chăm sóc,</a:t>
            </a:r>
            <a:r>
              <a:rPr lang="en-US" sz="2800" dirty="0"/>
              <a:t> </a:t>
            </a:r>
            <a:r>
              <a:rPr lang="vi-VN" sz="2800" dirty="0"/>
              <a:t>bảo vệ cơ quan bài tiết nước tiểu thì chúng ta cần phải uống đủ nước, vệ sinh và thay đồ lót hàng ngày.</a:t>
            </a:r>
            <a:endParaRPr lang="en-US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Không nên ăn quá mặn và nhịn tiểu vì điều đó có hại cho sức khỏe và cơ quan bài tiết nước tiểu.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0EE2D-99A0-4280-9E91-4F8B26EFE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5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8530" y="2347793"/>
            <a:ext cx="5063612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6599" b="1">
                <a:solidFill>
                  <a:schemeClr val="bg1"/>
                </a:solidFill>
                <a:latin typeface="UTM Avo" panose="02040603050506020204" pitchFamily="18" charset="0"/>
              </a:rPr>
              <a:t>TIẾT HỌC </a:t>
            </a:r>
            <a:br>
              <a:rPr lang="en-US" sz="6599" b="1">
                <a:solidFill>
                  <a:schemeClr val="bg1"/>
                </a:solidFill>
                <a:latin typeface="UTM Avo" panose="02040603050506020204" pitchFamily="18" charset="0"/>
              </a:rPr>
            </a:br>
            <a:r>
              <a:rPr lang="en-US" sz="6599" b="1">
                <a:solidFill>
                  <a:schemeClr val="bg1"/>
                </a:solidFill>
                <a:latin typeface="UTM Avo" panose="02040603050506020204" pitchFamily="18" charset="0"/>
              </a:rPr>
              <a:t>KẾT THÚC</a:t>
            </a:r>
            <a:endParaRPr lang="en-US" sz="6599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5234154" y="1329048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tiểu từ thận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 bóng đái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028114" y="3617299"/>
            <a:ext cx="53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b="1" noProof="0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lang="en-US" sz="3200" b="1" noProof="0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200" b="1" noProof="0" dirty="0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B91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086799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645110" y="1951289"/>
            <a:ext cx="546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85459" y="3742325"/>
            <a:ext cx="5580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387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60" y="457200"/>
            <a:ext cx="6773041" cy="3753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E786DC-969D-45A8-BED6-1468B3F467DF}"/>
              </a:ext>
            </a:extLst>
          </p:cNvPr>
          <p:cNvSpPr txBox="1"/>
          <p:nvPr/>
        </p:nvSpPr>
        <p:spPr>
          <a:xfrm>
            <a:off x="4444409" y="1230616"/>
            <a:ext cx="5826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Đã</a:t>
            </a:r>
            <a:r>
              <a:rPr lang="en-US" sz="3200" dirty="0"/>
              <a:t> bao </a:t>
            </a:r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bí</a:t>
            </a:r>
            <a:r>
              <a:rPr lang="en-US" sz="3200" dirty="0"/>
              <a:t> </a:t>
            </a:r>
            <a:r>
              <a:rPr lang="en-US" sz="3200" dirty="0" err="1"/>
              <a:t>tiểu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tiểu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chưa</a:t>
            </a:r>
            <a:r>
              <a:rPr lang="en-US" sz="3200" dirty="0"/>
              <a:t>?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vậy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75D3A8-0579-4F6C-B9F7-C19E13ECA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43" y="759395"/>
            <a:ext cx="742950" cy="981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668CD-1DFD-4A6E-8CC0-41FD3C06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87" y="2095500"/>
            <a:ext cx="433387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B829D4-1BED-4F30-B247-7F4FC926B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729" y="2076450"/>
            <a:ext cx="3876675" cy="367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1D7490-1620-432F-8A9E-3AB1762E1DD3}"/>
              </a:ext>
            </a:extLst>
          </p:cNvPr>
          <p:cNvSpPr txBox="1"/>
          <p:nvPr/>
        </p:nvSpPr>
        <p:spPr>
          <a:xfrm>
            <a:off x="2381693" y="759395"/>
            <a:ext cx="807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51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340</Words>
  <Application>Microsoft Office PowerPoint</Application>
  <PresentationFormat>Widescreen</PresentationFormat>
  <Paragraphs>59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iCiel Cadena</vt:lpstr>
      <vt:lpstr>Montserrat ExtraBold</vt:lpstr>
      <vt:lpstr>UTM Avo</vt:lpstr>
      <vt:lpstr>庞门正道标题体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 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2022-03-30T10:00:46Z</dcterms:created>
  <dcterms:modified xsi:type="dcterms:W3CDTF">2022-03-30T10:03:07Z</dcterms:modified>
</cp:coreProperties>
</file>