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128" r:id="rId2"/>
    <p:sldId id="2007577129" r:id="rId3"/>
    <p:sldId id="2007577119" r:id="rId4"/>
    <p:sldId id="2007577121" r:id="rId5"/>
    <p:sldId id="2007577122" r:id="rId6"/>
    <p:sldId id="2007577123" r:id="rId7"/>
    <p:sldId id="260" r:id="rId8"/>
    <p:sldId id="261" r:id="rId9"/>
    <p:sldId id="262" r:id="rId10"/>
    <p:sldId id="2007577127" r:id="rId11"/>
    <p:sldId id="2007577124" r:id="rId12"/>
    <p:sldId id="259" r:id="rId13"/>
    <p:sldId id="264" r:id="rId14"/>
    <p:sldId id="2007577125" r:id="rId15"/>
    <p:sldId id="2007577130" r:id="rId16"/>
    <p:sldId id="2007577131" r:id="rId17"/>
    <p:sldId id="283" r:id="rId18"/>
    <p:sldId id="291" r:id="rId19"/>
    <p:sldId id="267" r:id="rId20"/>
    <p:sldId id="200757711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FA9D6-3B21-41A1-979D-3EF01CDB731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92B05-3826-4785-A267-DEFC8F86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4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243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43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21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62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42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6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89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89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0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F363-9B60-4269-B260-D20D386A4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7AEE3-0498-48B2-9AE5-90F9D77EF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69773-C673-457C-8ED3-A144998F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D6775-AA7E-485F-B669-7A6C98AA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B2382-CA2E-42B7-B263-468788A1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4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BC06-1354-4F71-9101-1B203414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CEBC7-21FD-49E4-8E45-BEAEBC736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A9A64-5860-449F-BD30-9780A785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D7F23-A4CC-47AA-BB15-B25AAAE7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B3A13-95AB-453B-949E-0D258454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B42417-0837-4002-A0FF-B351BC9F4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ABF13-BDCB-4482-A6FA-652BE4106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6E21F-D8DA-41D5-8F20-30FBC018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76DBB-52BF-4312-BFA2-9F9BC710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0F232-2280-46D5-93E1-1BDFE64D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90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4509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E62A5-189E-4A94-9454-D75A0116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FE833-292E-4F90-8F3B-556979626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0B0A6-82FC-4F2D-8639-81C56D0A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640E-6842-4AB5-97B0-D18BAC82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61026-C3B4-421F-8A3A-C6C04D43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6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4CAAE-A6C1-4842-947D-6157D04B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89696-A1AA-4897-82F3-E3717A7B6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5814B-B5EE-418D-98EA-A82099C39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1F8F2-07A0-46E0-B59F-7D015590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29C96-30FC-4BF1-9A10-04FB8BD7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6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19F3C-D9B2-46E2-9E6D-F55BBCE59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960A-C3C8-4581-AAD5-53F32BB84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8256B-14A2-44B3-86A2-A92EFEF65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735EB-5FB8-4358-83C5-7FBC4B3F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92F0E-737A-4777-B1D8-FD6FB2B7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2DE72-D6FF-4402-85DC-398F03CE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F5A4-B083-4452-A7F6-B59B8638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B20BF-8488-494E-9D4B-50FCDAF82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B0DC9-5640-4DB5-86A8-F7F1691B2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70E2B-25CB-469C-B799-350A395EC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AA411-265E-478E-81C5-788DD449B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9BB810-4539-4A9A-9944-33353FF9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D6112-5957-47FA-9ADB-31A6C354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CD8E9-CBF5-4477-808B-9D528A1C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7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D5BA-7033-4A8C-B03A-D0F882B7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C76733-2A14-417E-A19F-DA1ABDCA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C91F4-EFD4-474B-8AEB-9063D60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96872-A1CA-40B1-9808-507D5DA4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0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818D-ADFD-4517-BC34-C1E98605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3719C-E881-4091-84F2-799F54F6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2A5FE-75D5-4598-A278-E3F8F952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2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F65A1-C222-411A-A8B4-2AA20B02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17D18-A646-410A-A7B8-15260D663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C2D73-7B1C-47BB-B476-85F8A7C4E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87B01-0AFF-4716-88C7-540C8D0E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64FB0-5F7D-4DC6-8367-72798E26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B521F-2CB2-4279-B50A-D39CBA2B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8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6AD5-EC0A-4689-BFCE-6E66D0C5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7843D-1113-45EB-BB54-A460C76AF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0E4AF-A965-4790-8460-4232509D4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95201-BC1B-4F19-9454-9BD47204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72527-31D4-4096-8AAB-C6FA5406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B3277-C3BC-4309-8153-EBBFC3FA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8C992-4D82-4B55-9FE0-FD31A0E40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15812-240D-44F8-9927-ED6FD3DC1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99919-EDCE-432F-9846-CB29C523F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EE564-3497-42DF-9634-6A6C0237919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6BD21-6D13-4055-B01E-F64535478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D5080-592A-43F8-B90F-C292A2404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3EB16-A0D5-4FF7-B87A-ED1FEC670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7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7.xml"/><Relationship Id="rId7" Type="http://schemas.openxmlformats.org/officeDocument/2006/relationships/image" Target="../media/image54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8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21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17" Type="http://schemas.openxmlformats.org/officeDocument/2006/relationships/slide" Target="slide7.xml"/><Relationship Id="rId25" Type="http://schemas.microsoft.com/office/2007/relationships/hdphoto" Target="../media/hdphoto13.wdp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27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9.xml"/><Relationship Id="rId24" Type="http://schemas.openxmlformats.org/officeDocument/2006/relationships/image" Target="../media/image29.png"/><Relationship Id="rId32" Type="http://schemas.openxmlformats.org/officeDocument/2006/relationships/image" Target="../media/image32.GIF"/><Relationship Id="rId5" Type="http://schemas.openxmlformats.org/officeDocument/2006/relationships/slide" Target="slide6.xml"/><Relationship Id="rId15" Type="http://schemas.openxmlformats.org/officeDocument/2006/relationships/image" Target="../media/image25.png"/><Relationship Id="rId23" Type="http://schemas.microsoft.com/office/2007/relationships/hdphoto" Target="../media/hdphoto12.wdp"/><Relationship Id="rId28" Type="http://schemas.openxmlformats.org/officeDocument/2006/relationships/image" Target="../media/image14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openxmlformats.org/officeDocument/2006/relationships/slide" Target="slide10.xml"/><Relationship Id="rId22" Type="http://schemas.openxmlformats.org/officeDocument/2006/relationships/image" Target="../media/image28.png"/><Relationship Id="rId27" Type="http://schemas.microsoft.com/office/2007/relationships/hdphoto" Target="../media/hdphoto14.wdp"/><Relationship Id="rId30" Type="http://schemas.openxmlformats.org/officeDocument/2006/relationships/image" Target="../media/image31.png"/><Relationship Id="rId35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8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6.png"/><Relationship Id="rId4" Type="http://schemas.openxmlformats.org/officeDocument/2006/relationships/image" Target="../media/image36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8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6.png"/><Relationship Id="rId4" Type="http://schemas.openxmlformats.org/officeDocument/2006/relationships/image" Target="../media/image36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7584F26-81B6-413E-915A-A3CBAE8E59A7}"/>
              </a:ext>
            </a:extLst>
          </p:cNvPr>
          <p:cNvSpPr/>
          <p:nvPr/>
        </p:nvSpPr>
        <p:spPr>
          <a:xfrm>
            <a:off x="0" y="4009292"/>
            <a:ext cx="12192000" cy="2848708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FD15EF-466C-4942-920D-C51647EEC5B4}"/>
              </a:ext>
            </a:extLst>
          </p:cNvPr>
          <p:cNvGrpSpPr/>
          <p:nvPr/>
        </p:nvGrpSpPr>
        <p:grpSpPr>
          <a:xfrm>
            <a:off x="4232973" y="1716437"/>
            <a:ext cx="3726053" cy="1863025"/>
            <a:chOff x="6240196" y="1913155"/>
            <a:chExt cx="3726053" cy="1863025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71E5AEC2-CEEA-4033-AD01-5665CD45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196" y="1913155"/>
              <a:ext cx="3726053" cy="18630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51BDE2F-4893-4D06-9031-06A8E354761E}"/>
                </a:ext>
              </a:extLst>
            </p:cNvPr>
            <p:cNvSpPr txBox="1"/>
            <p:nvPr/>
          </p:nvSpPr>
          <p:spPr>
            <a:xfrm>
              <a:off x="6940960" y="2556878"/>
              <a:ext cx="18764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TNXH</a:t>
              </a:r>
            </a:p>
          </p:txBody>
        </p:sp>
      </p:grpSp>
      <p:pic>
        <p:nvPicPr>
          <p:cNvPr id="10" name="Picture 9" descr="A picture containing seat, chair, clipart&#10;&#10;Description automatically generated">
            <a:extLst>
              <a:ext uri="{FF2B5EF4-FFF2-40B4-BE49-F238E27FC236}">
                <a16:creationId xmlns:a16="http://schemas.microsoft.com/office/drawing/2014/main" id="{FDA1925A-E3E3-4972-B3CD-B88422CDE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1377791"/>
            <a:ext cx="4838700" cy="2540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94017-97FB-4C1B-A9DF-108935E65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803" y="4790462"/>
            <a:ext cx="10705504" cy="1286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3F17FC-F3E3-428A-B78F-A9A13FF4EEDD}"/>
              </a:ext>
            </a:extLst>
          </p:cNvPr>
          <p:cNvSpPr txBox="1"/>
          <p:nvPr/>
        </p:nvSpPr>
        <p:spPr>
          <a:xfrm>
            <a:off x="3974345" y="340819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363AC0-3373-481D-A92C-26229FB09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6049"/>
            <a:ext cx="6713034" cy="357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29985" y="1988804"/>
            <a:ext cx="11903263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6" y="338933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6355" y="1000375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698595" y="5185316"/>
            <a:ext cx="2940205" cy="1226635"/>
          </a:xfrm>
          <a:prstGeom prst="wedgeRectCallout">
            <a:avLst>
              <a:gd name="adj1" fmla="val 77375"/>
              <a:gd name="adj2" fmla="val -7082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kumimoji="0" lang="en-US" altLang="vi-VN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11BE17-B0F4-4A59-97E3-D4A34B16AE36}"/>
              </a:ext>
            </a:extLst>
          </p:cNvPr>
          <p:cNvSpPr/>
          <p:nvPr/>
        </p:nvSpPr>
        <p:spPr>
          <a:xfrm>
            <a:off x="2359505" y="4765158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62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AC6B33-749D-4602-8011-DA810FC63840}"/>
              </a:ext>
            </a:extLst>
          </p:cNvPr>
          <p:cNvSpPr txBox="1"/>
          <p:nvPr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7858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F17CEF-FF14-4941-B4DC-B163AC4F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310" y="147638"/>
            <a:ext cx="857250" cy="866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098F0-1A32-4F4A-A7E4-D876DC8A9566}"/>
              </a:ext>
            </a:extLst>
          </p:cNvPr>
          <p:cNvSpPr txBox="1"/>
          <p:nvPr/>
        </p:nvSpPr>
        <p:spPr>
          <a:xfrm>
            <a:off x="2498651" y="288637"/>
            <a:ext cx="837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Sắp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B80CC3-13BF-4A11-BD14-327609A50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517" y="1039605"/>
            <a:ext cx="6768841" cy="56522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EC6FBA-869B-447B-B4AE-FB0A84376B5A}"/>
              </a:ext>
            </a:extLst>
          </p:cNvPr>
          <p:cNvSpPr/>
          <p:nvPr/>
        </p:nvSpPr>
        <p:spPr>
          <a:xfrm>
            <a:off x="8165805" y="1180213"/>
            <a:ext cx="2711302" cy="9509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Chứa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tiểu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0FED23-DF98-4370-AA2B-67D084B24622}"/>
              </a:ext>
            </a:extLst>
          </p:cNvPr>
          <p:cNvSpPr/>
          <p:nvPr/>
        </p:nvSpPr>
        <p:spPr>
          <a:xfrm>
            <a:off x="8165805" y="2478075"/>
            <a:ext cx="2711302" cy="950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Lọc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máu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tiểu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DA86F0-976F-4D11-ADF6-5052A0539A96}"/>
              </a:ext>
            </a:extLst>
          </p:cNvPr>
          <p:cNvSpPr/>
          <p:nvPr/>
        </p:nvSpPr>
        <p:spPr>
          <a:xfrm>
            <a:off x="8165805" y="3837811"/>
            <a:ext cx="2711302" cy="950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tiểu</a:t>
            </a:r>
            <a:r>
              <a:rPr lang="en-US" sz="2800" dirty="0">
                <a:solidFill>
                  <a:schemeClr val="tx1"/>
                </a:solidFill>
              </a:rPr>
              <a:t> ra </a:t>
            </a:r>
            <a:r>
              <a:rPr lang="en-US" sz="2800" dirty="0" err="1">
                <a:solidFill>
                  <a:schemeClr val="tx1"/>
                </a:solidFill>
              </a:rPr>
              <a:t>ngoài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38712F-CF72-4257-89DF-C8C3627CA827}"/>
              </a:ext>
            </a:extLst>
          </p:cNvPr>
          <p:cNvSpPr/>
          <p:nvPr/>
        </p:nvSpPr>
        <p:spPr>
          <a:xfrm>
            <a:off x="8165805" y="5099001"/>
            <a:ext cx="2711302" cy="9509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Dẫn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xuống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bóng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đái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65534 0.1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73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22982 -0.25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61354 0.42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7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24466 0.2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1902805" y="1522594"/>
            <a:ext cx="10113359" cy="912211"/>
            <a:chOff x="7254516" y="2298338"/>
            <a:chExt cx="5545240" cy="912211"/>
          </a:xfrm>
        </p:grpSpPr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298338"/>
              <a:ext cx="4896355" cy="91221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8001148" y="2423325"/>
              <a:ext cx="4798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Thận: Lọc máu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C3A880-DE6B-433D-A049-DA3D6337E5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2460"/>
          <a:stretch/>
        </p:blipFill>
        <p:spPr>
          <a:xfrm>
            <a:off x="603510" y="2783171"/>
            <a:ext cx="1440797" cy="262212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1982153" y="2783171"/>
            <a:ext cx="10014594" cy="1090596"/>
            <a:chOff x="7228851" y="3429000"/>
            <a:chExt cx="4746408" cy="109059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Ố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 dẫn nước tiểu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dẫn nước tiểu xuống bóng đái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2212721" y="4258729"/>
            <a:ext cx="9353147" cy="759842"/>
            <a:chOff x="7226284" y="5088735"/>
            <a:chExt cx="4656692" cy="759842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729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838820" y="5171409"/>
              <a:ext cx="3915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Bóng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nước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tiểu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26726E-7F7C-4620-A73D-D23478F40060}"/>
              </a:ext>
            </a:extLst>
          </p:cNvPr>
          <p:cNvGrpSpPr/>
          <p:nvPr/>
        </p:nvGrpSpPr>
        <p:grpSpPr>
          <a:xfrm>
            <a:off x="2044307" y="5614519"/>
            <a:ext cx="9353147" cy="759842"/>
            <a:chOff x="7226284" y="5088735"/>
            <a:chExt cx="4656692" cy="75984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97F437-A44E-432C-9BB9-6B4B04EC9303}"/>
                </a:ext>
              </a:extLst>
            </p:cNvPr>
            <p:cNvSpPr/>
            <p:nvPr/>
          </p:nvSpPr>
          <p:spPr>
            <a:xfrm>
              <a:off x="7812957" y="5118756"/>
              <a:ext cx="4070019" cy="729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E2D4505-F01B-43BA-A508-715573B042C6}"/>
                </a:ext>
              </a:extLst>
            </p:cNvPr>
            <p:cNvSpPr txBox="1"/>
            <p:nvPr/>
          </p:nvSpPr>
          <p:spPr>
            <a:xfrm>
              <a:off x="7838820" y="5171409"/>
              <a:ext cx="3915621" cy="58477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Thải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tiểu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ra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ngoài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4" name="Freeform 48">
              <a:extLst>
                <a:ext uri="{FF2B5EF4-FFF2-40B4-BE49-F238E27FC236}">
                  <a16:creationId xmlns:a16="http://schemas.microsoft.com/office/drawing/2014/main" id="{95F18D58-8552-4D54-9608-426F073ED82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120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EFEB6E-C60C-4C18-8AC4-0DE62842479C}"/>
              </a:ext>
            </a:extLst>
          </p:cNvPr>
          <p:cNvSpPr txBox="1"/>
          <p:nvPr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332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76949D6-0AB1-4EA1-A4C9-3F4AA79B7A4E}"/>
              </a:ext>
            </a:extLst>
          </p:cNvPr>
          <p:cNvGrpSpPr/>
          <p:nvPr/>
        </p:nvGrpSpPr>
        <p:grpSpPr>
          <a:xfrm>
            <a:off x="3277350" y="2773625"/>
            <a:ext cx="6086708" cy="4165497"/>
            <a:chOff x="3367668" y="1672683"/>
            <a:chExt cx="6214830" cy="40481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A0FCB0-3923-4D66-A272-686885EE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4623" y="2101288"/>
              <a:ext cx="5857875" cy="36195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3FAEBA-CE5C-4984-8A0E-44689AA32216}"/>
                </a:ext>
              </a:extLst>
            </p:cNvPr>
            <p:cNvSpPr/>
            <p:nvPr/>
          </p:nvSpPr>
          <p:spPr>
            <a:xfrm>
              <a:off x="3367668" y="1672683"/>
              <a:ext cx="3769112" cy="735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0C11F74-AF8F-4A3B-9DE1-C233A66F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74" y="1494892"/>
            <a:ext cx="791554" cy="8194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F9A3CB-7B2C-41F0-9A09-750D53AB8FB5}"/>
              </a:ext>
            </a:extLst>
          </p:cNvPr>
          <p:cNvSpPr txBox="1"/>
          <p:nvPr/>
        </p:nvSpPr>
        <p:spPr>
          <a:xfrm>
            <a:off x="2830372" y="1617045"/>
            <a:ext cx="698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4436AB-C9D5-4919-BA42-3661D9701E9A}"/>
              </a:ext>
            </a:extLst>
          </p:cNvPr>
          <p:cNvSpPr txBox="1"/>
          <p:nvPr/>
        </p:nvSpPr>
        <p:spPr>
          <a:xfrm>
            <a:off x="1814732" y="2360207"/>
            <a:ext cx="997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3507777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0DDE1B-7925-4B88-8217-02C9FF6AFC85}"/>
              </a:ext>
            </a:extLst>
          </p:cNvPr>
          <p:cNvGrpSpPr/>
          <p:nvPr/>
        </p:nvGrpSpPr>
        <p:grpSpPr>
          <a:xfrm>
            <a:off x="3052646" y="1838918"/>
            <a:ext cx="6086708" cy="4165497"/>
            <a:chOff x="3367668" y="1672683"/>
            <a:chExt cx="6214830" cy="40481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919547-1325-4352-B534-0F2EFC104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4623" y="2101288"/>
              <a:ext cx="5857875" cy="36195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5DA981-21CA-4C68-8D59-A104A237326C}"/>
                </a:ext>
              </a:extLst>
            </p:cNvPr>
            <p:cNvSpPr/>
            <p:nvPr/>
          </p:nvSpPr>
          <p:spPr>
            <a:xfrm>
              <a:off x="3367668" y="1672683"/>
              <a:ext cx="3769112" cy="735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FE18C4-6825-497E-8900-1974851F7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188" y="303180"/>
            <a:ext cx="791554" cy="8194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BBE94B-D1C4-430F-834D-5B71F6406DC3}"/>
              </a:ext>
            </a:extLst>
          </p:cNvPr>
          <p:cNvSpPr txBox="1"/>
          <p:nvPr/>
        </p:nvSpPr>
        <p:spPr>
          <a:xfrm>
            <a:off x="3675363" y="413499"/>
            <a:ext cx="698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51FDC8-34CE-40EB-99FE-76FE6A9F1E43}"/>
              </a:ext>
            </a:extLst>
          </p:cNvPr>
          <p:cNvSpPr txBox="1"/>
          <p:nvPr/>
        </p:nvSpPr>
        <p:spPr>
          <a:xfrm>
            <a:off x="2537883" y="1425500"/>
            <a:ext cx="901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37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6E3EB29-0D69-4492-AF96-1BE5755344A5}"/>
              </a:ext>
            </a:extLst>
          </p:cNvPr>
          <p:cNvSpPr/>
          <p:nvPr/>
        </p:nvSpPr>
        <p:spPr>
          <a:xfrm>
            <a:off x="-11830" y="2448916"/>
            <a:ext cx="12282852" cy="357319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C67621C-B686-4FA3-963B-831228CFE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r="31255"/>
          <a:stretch/>
        </p:blipFill>
        <p:spPr>
          <a:xfrm>
            <a:off x="1387731" y="1934328"/>
            <a:ext cx="757382" cy="1168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76ABA17-A1B2-4054-BA29-B3F50F138ABC}"/>
              </a:ext>
            </a:extLst>
          </p:cNvPr>
          <p:cNvGrpSpPr/>
          <p:nvPr/>
        </p:nvGrpSpPr>
        <p:grpSpPr>
          <a:xfrm>
            <a:off x="1251126" y="2518578"/>
            <a:ext cx="11448625" cy="1298497"/>
            <a:chOff x="-760746" y="-258984"/>
            <a:chExt cx="19948091" cy="221583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DDA3A1-F2A8-4160-8D01-CB92A9974054}"/>
                </a:ext>
              </a:extLst>
            </p:cNvPr>
            <p:cNvGrpSpPr/>
            <p:nvPr/>
          </p:nvGrpSpPr>
          <p:grpSpPr>
            <a:xfrm>
              <a:off x="54361" y="178170"/>
              <a:ext cx="18521761" cy="1632511"/>
              <a:chOff x="1992277" y="-1613946"/>
              <a:chExt cx="12412272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E91A6E72-4A1E-4ECA-B270-15655872D8A6}"/>
                  </a:ext>
                </a:extLst>
              </p:cNvPr>
              <p:cNvSpPr/>
              <p:nvPr/>
            </p:nvSpPr>
            <p:spPr>
              <a:xfrm>
                <a:off x="1992278" y="-1512535"/>
                <a:ext cx="12412271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F206F472-8289-46F9-8AFC-4701E83D0A3A}"/>
                  </a:ext>
                </a:extLst>
              </p:cNvPr>
              <p:cNvSpPr/>
              <p:nvPr/>
            </p:nvSpPr>
            <p:spPr>
              <a:xfrm>
                <a:off x="1992277" y="-1613946"/>
                <a:ext cx="12275642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8C011D-D857-48F7-BE31-B4A9A8940D4C}"/>
                </a:ext>
              </a:extLst>
            </p:cNvPr>
            <p:cNvSpPr txBox="1"/>
            <p:nvPr/>
          </p:nvSpPr>
          <p:spPr>
            <a:xfrm>
              <a:off x="-760746" y="-258984"/>
              <a:ext cx="19948091" cy="2215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Thảo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luận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nhóm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C76B33A2-A55E-4ED2-A9A4-6D258EF0A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" y="2687020"/>
            <a:ext cx="3520533" cy="40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63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6E3EB29-0D69-4492-AF96-1BE5755344A5}"/>
              </a:ext>
            </a:extLst>
          </p:cNvPr>
          <p:cNvSpPr/>
          <p:nvPr/>
        </p:nvSpPr>
        <p:spPr>
          <a:xfrm>
            <a:off x="0" y="1038225"/>
            <a:ext cx="12282852" cy="5046486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6ABA17-A1B2-4054-BA29-B3F50F138ABC}"/>
              </a:ext>
            </a:extLst>
          </p:cNvPr>
          <p:cNvGrpSpPr/>
          <p:nvPr/>
        </p:nvGrpSpPr>
        <p:grpSpPr>
          <a:xfrm>
            <a:off x="934207" y="1235301"/>
            <a:ext cx="11105452" cy="2067908"/>
            <a:chOff x="54361" y="178170"/>
            <a:chExt cx="18521761" cy="35288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DDA3A1-F2A8-4160-8D01-CB92A9974054}"/>
                </a:ext>
              </a:extLst>
            </p:cNvPr>
            <p:cNvGrpSpPr/>
            <p:nvPr/>
          </p:nvGrpSpPr>
          <p:grpSpPr>
            <a:xfrm>
              <a:off x="54361" y="178170"/>
              <a:ext cx="18521761" cy="3528801"/>
              <a:chOff x="1992277" y="-1613946"/>
              <a:chExt cx="12412272" cy="28937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E91A6E72-4A1E-4ECA-B270-15655872D8A6}"/>
                  </a:ext>
                </a:extLst>
              </p:cNvPr>
              <p:cNvSpPr/>
              <p:nvPr/>
            </p:nvSpPr>
            <p:spPr>
              <a:xfrm>
                <a:off x="1992278" y="-1512535"/>
                <a:ext cx="12412271" cy="2715128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F206F472-8289-46F9-8AFC-4701E83D0A3A}"/>
                  </a:ext>
                </a:extLst>
              </p:cNvPr>
              <p:cNvSpPr/>
              <p:nvPr/>
            </p:nvSpPr>
            <p:spPr>
              <a:xfrm>
                <a:off x="1992277" y="-1613946"/>
                <a:ext cx="12275642" cy="2893781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8C011D-D857-48F7-BE31-B4A9A8940D4C}"/>
                </a:ext>
              </a:extLst>
            </p:cNvPr>
            <p:cNvSpPr txBox="1"/>
            <p:nvPr/>
          </p:nvSpPr>
          <p:spPr>
            <a:xfrm>
              <a:off x="591709" y="320385"/>
              <a:ext cx="17466554" cy="2390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bóng đái quá đầy nước tiểu mà không được thải ra ngoài có thể gây vỡ hoặc lâu ngày gây ra bệnh đái dắt.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CE8AA4-EE10-40D4-B899-801E8F98C64A}"/>
              </a:ext>
            </a:extLst>
          </p:cNvPr>
          <p:cNvGrpSpPr/>
          <p:nvPr/>
        </p:nvGrpSpPr>
        <p:grpSpPr>
          <a:xfrm>
            <a:off x="2006361" y="3517557"/>
            <a:ext cx="10270776" cy="2567153"/>
            <a:chOff x="54361" y="178170"/>
            <a:chExt cx="18521760" cy="19907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B9968E-CCEE-4C5D-BCB2-199FE6AC1AA7}"/>
                </a:ext>
              </a:extLst>
            </p:cNvPr>
            <p:cNvGrpSpPr/>
            <p:nvPr/>
          </p:nvGrpSpPr>
          <p:grpSpPr>
            <a:xfrm>
              <a:off x="54361" y="178170"/>
              <a:ext cx="18521760" cy="1990795"/>
              <a:chOff x="1992277" y="-1613946"/>
              <a:chExt cx="12412272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: Diagonal Corners Rounded 21">
                <a:extLst>
                  <a:ext uri="{FF2B5EF4-FFF2-40B4-BE49-F238E27FC236}">
                    <a16:creationId xmlns:a16="http://schemas.microsoft.com/office/drawing/2014/main" id="{1B5FE8F7-C038-424B-9EB3-A6BDED43C842}"/>
                  </a:ext>
                </a:extLst>
              </p:cNvPr>
              <p:cNvSpPr/>
              <p:nvPr/>
            </p:nvSpPr>
            <p:spPr>
              <a:xfrm>
                <a:off x="1992278" y="-1512535"/>
                <a:ext cx="12412271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23" name="Rectangle: Diagonal Corners Rounded 22">
                <a:extLst>
                  <a:ext uri="{FF2B5EF4-FFF2-40B4-BE49-F238E27FC236}">
                    <a16:creationId xmlns:a16="http://schemas.microsoft.com/office/drawing/2014/main" id="{4EEA2A62-B400-425D-BED4-6F1EFD4491A1}"/>
                  </a:ext>
                </a:extLst>
              </p:cNvPr>
              <p:cNvSpPr/>
              <p:nvPr/>
            </p:nvSpPr>
            <p:spPr>
              <a:xfrm>
                <a:off x="1992277" y="-1613946"/>
                <a:ext cx="12275642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86D57A-434F-4F09-8332-A9E797141AC1}"/>
                </a:ext>
              </a:extLst>
            </p:cNvPr>
            <p:cNvSpPr txBox="1"/>
            <p:nvPr/>
          </p:nvSpPr>
          <p:spPr>
            <a:xfrm>
              <a:off x="591711" y="320385"/>
              <a:ext cx="16996213" cy="162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vật cản trong ống dẫn tiểu sẽ khiến cho nước tiểu không ra ngoài được gây tức bóng đái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 thận đối xứng nhau qua cột sống.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B511432-954A-4FE2-9316-C5AF429B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86" y="3248012"/>
            <a:ext cx="2791914" cy="25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4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37" y="4587859"/>
            <a:ext cx="4253234" cy="2171864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0101E2D9-D336-4DC1-A2C2-15A0D247B37A}"/>
              </a:ext>
            </a:extLst>
          </p:cNvPr>
          <p:cNvSpPr/>
          <p:nvPr/>
        </p:nvSpPr>
        <p:spPr>
          <a:xfrm>
            <a:off x="2587083" y="1050948"/>
            <a:ext cx="7627435" cy="3211551"/>
          </a:xfrm>
          <a:prstGeom prst="cloud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C445C3E9-9F38-4E49-B2EA-56BD22D38B4A}"/>
              </a:ext>
            </a:extLst>
          </p:cNvPr>
          <p:cNvSpPr/>
          <p:nvPr/>
        </p:nvSpPr>
        <p:spPr>
          <a:xfrm>
            <a:off x="1639039" y="1416205"/>
            <a:ext cx="2408853" cy="2367773"/>
          </a:xfrm>
          <a:prstGeom prst="sun">
            <a:avLst>
              <a:gd name="adj" fmla="val 21297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5A9F7-2C2B-4A10-8508-B423D09BC503}"/>
              </a:ext>
            </a:extLst>
          </p:cNvPr>
          <p:cNvSpPr txBox="1"/>
          <p:nvPr/>
        </p:nvSpPr>
        <p:spPr>
          <a:xfrm>
            <a:off x="4047892" y="1692150"/>
            <a:ext cx="5776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Thận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có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chức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năng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lọc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máu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tạo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thành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nước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tiểu</a:t>
            </a:r>
            <a:r>
              <a:rPr lang="en-US" sz="2800" b="1" dirty="0">
                <a:solidFill>
                  <a:srgbClr val="00B050"/>
                </a:solidFill>
              </a:rPr>
              <a:t>. </a:t>
            </a:r>
            <a:r>
              <a:rPr lang="en-US" sz="2800" b="1" dirty="0" err="1">
                <a:solidFill>
                  <a:srgbClr val="00B050"/>
                </a:solidFill>
              </a:rPr>
              <a:t>Nước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tiểu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bóng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đái</a:t>
            </a:r>
            <a:r>
              <a:rPr lang="en-US" sz="2800" b="1" dirty="0">
                <a:solidFill>
                  <a:srgbClr val="00B050"/>
                </a:solidFill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</a:rPr>
              <a:t>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dẫn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nước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tiểu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thải</a:t>
            </a:r>
            <a:r>
              <a:rPr lang="en-US" sz="2800" b="1" dirty="0">
                <a:solidFill>
                  <a:srgbClr val="00B050"/>
                </a:solidFill>
              </a:rPr>
              <a:t> ra </a:t>
            </a:r>
            <a:r>
              <a:rPr lang="en-US" sz="2800" b="1" dirty="0" err="1">
                <a:solidFill>
                  <a:srgbClr val="00B050"/>
                </a:solidFill>
              </a:rPr>
              <a:t>ngoài</a:t>
            </a:r>
            <a:r>
              <a:rPr lang="en-US" sz="2800" b="1" dirty="0">
                <a:solidFill>
                  <a:srgbClr val="00B050"/>
                </a:solidFill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</a:rPr>
              <a:t>ống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đái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25" y="11909"/>
            <a:ext cx="1826187" cy="1826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693092"/>
            <a:ext cx="12192000" cy="357319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4B8AA3-A14B-448F-8201-0D87BA46B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53040" b="2769"/>
          <a:stretch/>
        </p:blipFill>
        <p:spPr>
          <a:xfrm>
            <a:off x="811645" y="858751"/>
            <a:ext cx="4313487" cy="4407535"/>
          </a:xfrm>
          <a:prstGeom prst="rect">
            <a:avLst/>
          </a:prstGeom>
        </p:spPr>
      </p:pic>
      <p:pic>
        <p:nvPicPr>
          <p:cNvPr id="11" name="图片 38">
            <a:extLst>
              <a:ext uri="{FF2B5EF4-FFF2-40B4-BE49-F238E27FC236}">
                <a16:creationId xmlns:a16="http://schemas.microsoft.com/office/drawing/2014/main" id="{116E6D32-BF73-4EA2-8596-217EBA22C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058" y="4357214"/>
            <a:ext cx="4127835" cy="2841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ADC4C-CFB0-4DB2-A409-A0D12031E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132" y="2440138"/>
            <a:ext cx="510279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6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5AB8F-8C10-49FF-8BA8-F0733DE6C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096" y="837724"/>
            <a:ext cx="7943816" cy="559095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58A34553-53E1-45AF-AE89-8A2BFB0A4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614" y="3717939"/>
            <a:ext cx="3123416" cy="314006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1CA3A93-669C-44E8-945E-C4388AF8063F}"/>
              </a:ext>
            </a:extLst>
          </p:cNvPr>
          <p:cNvSpPr/>
          <p:nvPr/>
        </p:nvSpPr>
        <p:spPr>
          <a:xfrm>
            <a:off x="1717289" y="429321"/>
            <a:ext cx="3936380" cy="2286690"/>
          </a:xfrm>
          <a:prstGeom prst="wedgeRoundRectCallout">
            <a:avLst>
              <a:gd name="adj1" fmla="val 47395"/>
              <a:gd name="adj2" fmla="val 62896"/>
              <a:gd name="adj3" fmla="val 16667"/>
            </a:avLst>
          </a:prstGeom>
          <a:ln w="28575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27803-0521-4992-A9EA-62A6E3DFED14}"/>
              </a:ext>
            </a:extLst>
          </p:cNvPr>
          <p:cNvSpPr txBox="1"/>
          <p:nvPr/>
        </p:nvSpPr>
        <p:spPr>
          <a:xfrm>
            <a:off x="1862254" y="469242"/>
            <a:ext cx="36464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cản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thải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1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332" y="1281364"/>
            <a:ext cx="4481763" cy="4481763"/>
          </a:xfrm>
          <a:prstGeom prst="rect">
            <a:avLst/>
          </a:prstGeom>
        </p:spPr>
      </p:pic>
      <p:sp>
        <p:nvSpPr>
          <p:cNvPr id="10" name="PA_库_文本框 9"/>
          <p:cNvSpPr txBox="1"/>
          <p:nvPr>
            <p:custDataLst>
              <p:tags r:id="rId3"/>
            </p:custDataLst>
          </p:nvPr>
        </p:nvSpPr>
        <p:spPr>
          <a:xfrm>
            <a:off x="2034476" y="2742246"/>
            <a:ext cx="4075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KẾT THÚC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1962566" y="3560527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utoUpdateAnimBg="0"/>
      <p:bldP spid="1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213476" y="2823478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07593" y="1087111"/>
            <a:ext cx="4998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3098871" y="5082367"/>
            <a:ext cx="2645231" cy="1360448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42391-F3E1-4C73-8245-F9A92F43B4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430" r="29472"/>
          <a:stretch/>
        </p:blipFill>
        <p:spPr>
          <a:xfrm>
            <a:off x="347657" y="0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F9C5C1-79ED-4EC7-87D9-1D3BCBDF649A}"/>
              </a:ext>
            </a:extLst>
          </p:cNvPr>
          <p:cNvSpPr/>
          <p:nvPr/>
        </p:nvSpPr>
        <p:spPr>
          <a:xfrm>
            <a:off x="152400" y="2727808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52645" y="744946"/>
            <a:ext cx="59551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80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3143659" y="4972988"/>
            <a:ext cx="2511415" cy="1741332"/>
          </a:xfrm>
          <a:prstGeom prst="wedgeRectCallout">
            <a:avLst>
              <a:gd name="adj1" fmla="val 72703"/>
              <a:gd name="adj2" fmla="val -5193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4400" noProof="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4400" noProof="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400" noProof="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75FF9-5EB0-4977-B170-6297E4C26FB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430" r="29472"/>
          <a:stretch/>
        </p:blipFill>
        <p:spPr>
          <a:xfrm>
            <a:off x="120454" y="19050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E4EBDA-0438-43C8-9628-6E6A26F10257}"/>
              </a:ext>
            </a:extLst>
          </p:cNvPr>
          <p:cNvSpPr/>
          <p:nvPr/>
        </p:nvSpPr>
        <p:spPr>
          <a:xfrm>
            <a:off x="2683765" y="3973422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36551" y="1048232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80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3184896" y="5250157"/>
            <a:ext cx="2503310" cy="1228702"/>
          </a:xfrm>
          <a:prstGeom prst="wedgeRectCallout">
            <a:avLst>
              <a:gd name="adj1" fmla="val 73503"/>
              <a:gd name="adj2" fmla="val -8774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đái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95EB5-81A0-41DD-B436-DF71E84D41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30" r="29472"/>
          <a:stretch/>
        </p:blipFill>
        <p:spPr>
          <a:xfrm>
            <a:off x="120454" y="19050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E0CC29-A498-41CE-97EF-A437D22DF26F}"/>
              </a:ext>
            </a:extLst>
          </p:cNvPr>
          <p:cNvSpPr/>
          <p:nvPr/>
        </p:nvSpPr>
        <p:spPr>
          <a:xfrm>
            <a:off x="-2695" y="4575588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6049"/>
            <a:ext cx="6713034" cy="357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29985" y="1988804"/>
            <a:ext cx="11903263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6" y="338933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6355" y="1000375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tiểu</a:t>
            </a:r>
            <a:r>
              <a:rPr lang="en-US" sz="48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80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3371278" y="5185316"/>
            <a:ext cx="2267522" cy="1226635"/>
          </a:xfrm>
          <a:prstGeom prst="wedgeRectCallout">
            <a:avLst>
              <a:gd name="adj1" fmla="val 77375"/>
              <a:gd name="adj2" fmla="val -7082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800" noProof="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altLang="vi-VN" sz="4800" noProof="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800" noProof="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đái</a:t>
            </a:r>
            <a:endParaRPr kumimoji="0" lang="en-US" altLang="vi-VN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8C4D11-74C6-4082-BF61-7881BA8885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30" r="29472"/>
          <a:stretch/>
        </p:blipFill>
        <p:spPr>
          <a:xfrm>
            <a:off x="120454" y="19050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311BE17-B0F4-4A59-97E3-D4A34B16AE36}"/>
              </a:ext>
            </a:extLst>
          </p:cNvPr>
          <p:cNvSpPr/>
          <p:nvPr/>
        </p:nvSpPr>
        <p:spPr>
          <a:xfrm>
            <a:off x="2359505" y="4765158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493</Words>
  <Application>Microsoft Office PowerPoint</Application>
  <PresentationFormat>Widescreen</PresentationFormat>
  <Paragraphs>73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Calibri Light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2022-03-30T09:57:43Z</dcterms:created>
  <dcterms:modified xsi:type="dcterms:W3CDTF">2022-03-30T09:59:19Z</dcterms:modified>
</cp:coreProperties>
</file>