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81" r:id="rId3"/>
    <p:sldId id="282" r:id="rId4"/>
    <p:sldId id="283" r:id="rId5"/>
    <p:sldId id="284" r:id="rId6"/>
    <p:sldId id="285" r:id="rId7"/>
    <p:sldId id="286" r:id="rId8"/>
    <p:sldId id="263" r:id="rId9"/>
    <p:sldId id="257" r:id="rId10"/>
    <p:sldId id="265" r:id="rId11"/>
    <p:sldId id="262" r:id="rId12"/>
    <p:sldId id="266" r:id="rId13"/>
    <p:sldId id="276" r:id="rId14"/>
    <p:sldId id="267" r:id="rId15"/>
    <p:sldId id="268" r:id="rId16"/>
    <p:sldId id="275"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2" d="100"/>
          <a:sy n="52" d="100"/>
        </p:scale>
        <p:origin x="13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41E4-AE2E-49F3-B292-9713D22BFF79}" type="datetimeFigureOut">
              <a:rPr lang="en-US" smtClean="0"/>
              <a:t>3/20/2022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2DF1C-5EF5-4E5C-939E-0234095987CA}" type="slidenum">
              <a:rPr lang="en-US" smtClean="0"/>
              <a:t>‹#›</a:t>
            </a:fld>
            <a:endParaRPr lang="en-US"/>
          </a:p>
        </p:txBody>
      </p:sp>
    </p:spTree>
    <p:extLst>
      <p:ext uri="{BB962C8B-B14F-4D97-AF65-F5344CB8AC3E}">
        <p14:creationId xmlns:p14="http://schemas.microsoft.com/office/powerpoint/2010/main" val="3886081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667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42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49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18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4552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5851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6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9613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D253-76FB-46B2-8B47-9F07284AD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7E0D60-15DA-48AE-B817-D68125980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C6389-682C-479F-A1E4-C12E798E8F75}"/>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5" name="Footer Placeholder 4">
            <a:extLst>
              <a:ext uri="{FF2B5EF4-FFF2-40B4-BE49-F238E27FC236}">
                <a16:creationId xmlns:a16="http://schemas.microsoft.com/office/drawing/2014/main" id="{5CA4FA2C-AD26-4F6B-B7BE-B22FB0FAF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4140B-AF8D-4656-A125-79ADDFC56BB1}"/>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939364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336A-4768-47AE-8CA0-DD285AF630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34C554-D608-4058-9FEA-310DEC65A7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22E81-F29F-4C2E-9B96-598A9DB9F4D8}"/>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5" name="Footer Placeholder 4">
            <a:extLst>
              <a:ext uri="{FF2B5EF4-FFF2-40B4-BE49-F238E27FC236}">
                <a16:creationId xmlns:a16="http://schemas.microsoft.com/office/drawing/2014/main" id="{B8591957-133D-4E25-9BD6-DF0DFC4A0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3A0D5-0446-487C-8AB8-107053C36BFF}"/>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60917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093FE3-6EF3-4448-920C-5CA388577A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B90061-4126-4E83-87FD-6DC5CED5C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8F313-A6AC-4395-A196-5246E99CAF21}"/>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5" name="Footer Placeholder 4">
            <a:extLst>
              <a:ext uri="{FF2B5EF4-FFF2-40B4-BE49-F238E27FC236}">
                <a16:creationId xmlns:a16="http://schemas.microsoft.com/office/drawing/2014/main" id="{0898F99E-3B49-42A1-9E18-5A61C0D3C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D1277-26A5-4BF4-8062-58E0CCDB1153}"/>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2118899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231F5-F634-45B8-82CF-B38FC088A1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A704B-F2C3-4DBE-8A21-3582840BF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3C8AC-4FDA-4D67-9B5F-A0E950D1D287}"/>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5" name="Footer Placeholder 4">
            <a:extLst>
              <a:ext uri="{FF2B5EF4-FFF2-40B4-BE49-F238E27FC236}">
                <a16:creationId xmlns:a16="http://schemas.microsoft.com/office/drawing/2014/main" id="{4285DD61-58B2-41F8-9226-39963EE2F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62DAE-9363-4D87-ADC0-BC4223F88A1A}"/>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374470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4B06-A5D4-409A-BB09-910D10E6C1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F26194-CA02-46D2-9DAE-9C747DDD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32EFB2-6EFD-4808-93FD-E4756D4E5823}"/>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5" name="Footer Placeholder 4">
            <a:extLst>
              <a:ext uri="{FF2B5EF4-FFF2-40B4-BE49-F238E27FC236}">
                <a16:creationId xmlns:a16="http://schemas.microsoft.com/office/drawing/2014/main" id="{1B4B5C47-5302-41CF-8DD3-5A227C1D8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EC151-A7F5-4A85-B508-B07F78B89197}"/>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36859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E9D82-3B43-435A-BB9F-C412A8E7C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74276-65EE-466C-8B8B-B38CD7EE9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37ADA8-4B37-4DBD-AD59-264F1769D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CD28FF-F793-44CB-AE09-639A091D3AF0}"/>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6" name="Footer Placeholder 5">
            <a:extLst>
              <a:ext uri="{FF2B5EF4-FFF2-40B4-BE49-F238E27FC236}">
                <a16:creationId xmlns:a16="http://schemas.microsoft.com/office/drawing/2014/main" id="{CAE994F6-D176-4241-8136-795B4318D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72842-8F8B-4339-A006-CFC10F9B180E}"/>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335943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F1FEC-34D5-473F-B811-1C1E662D18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394006-7AAC-40F3-BF21-1AF48B207F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8D8D7F-2BEC-47F4-9A00-0EA6B5198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78E706-9E66-4293-8FEA-BA8CD688C1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B5167E-6EE6-420C-9ABF-28676A0C44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2F02C9-0B4F-4682-9432-D734DA43285B}"/>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8" name="Footer Placeholder 7">
            <a:extLst>
              <a:ext uri="{FF2B5EF4-FFF2-40B4-BE49-F238E27FC236}">
                <a16:creationId xmlns:a16="http://schemas.microsoft.com/office/drawing/2014/main" id="{6BBC4FD8-27AF-42DD-A72F-156F1DE93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629C9-C09D-45E5-8181-CE95ABA036AC}"/>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399932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1A82-C526-4AC1-814A-CEA20DB340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DEF4FD-A6D7-4DDE-BDC3-06722E6882EF}"/>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4" name="Footer Placeholder 3">
            <a:extLst>
              <a:ext uri="{FF2B5EF4-FFF2-40B4-BE49-F238E27FC236}">
                <a16:creationId xmlns:a16="http://schemas.microsoft.com/office/drawing/2014/main" id="{DDB2C619-D302-486E-84FC-1A7F18B09F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48788-5E25-482F-85A5-057AAE76EC2C}"/>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90925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5F36B7-00C6-4AFF-93DA-AFBD669B87D5}"/>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3" name="Footer Placeholder 2">
            <a:extLst>
              <a:ext uri="{FF2B5EF4-FFF2-40B4-BE49-F238E27FC236}">
                <a16:creationId xmlns:a16="http://schemas.microsoft.com/office/drawing/2014/main" id="{7D2EF06E-ED67-446B-A054-A662F5BAC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EE2D35-7F07-47E5-A967-011D0B5FCEF5}"/>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158936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49529-2F64-4596-BB90-3EC00F76A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B8ED6C-116A-4305-8A8D-6A60E39BE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74E3FB-D42C-4543-A1E4-083295340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6F94B-4050-4211-B702-B025AF6103DF}"/>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6" name="Footer Placeholder 5">
            <a:extLst>
              <a:ext uri="{FF2B5EF4-FFF2-40B4-BE49-F238E27FC236}">
                <a16:creationId xmlns:a16="http://schemas.microsoft.com/office/drawing/2014/main" id="{84C68B13-7C1A-48D4-9035-C1AD203F4C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38CB2-1BF9-4227-820A-2C6F9BBE5542}"/>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2296140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5169-5340-4E59-9F77-567C02406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45C0D-8E78-475C-B125-E5492E7C2F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04757C-9A25-4B6A-99DF-040B35E82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71CDC-7ED4-4104-947D-C741D9A46B43}"/>
              </a:ext>
            </a:extLst>
          </p:cNvPr>
          <p:cNvSpPr>
            <a:spLocks noGrp="1"/>
          </p:cNvSpPr>
          <p:nvPr>
            <p:ph type="dt" sz="half" idx="10"/>
          </p:nvPr>
        </p:nvSpPr>
        <p:spPr/>
        <p:txBody>
          <a:bodyPr/>
          <a:lstStyle/>
          <a:p>
            <a:fld id="{DBA9AFDB-F8D8-4B51-9A24-3AF277FA88E2}" type="datetimeFigureOut">
              <a:rPr lang="en-US" smtClean="0"/>
              <a:t>3/20/2022</a:t>
            </a:fld>
            <a:endParaRPr lang="en-US"/>
          </a:p>
        </p:txBody>
      </p:sp>
      <p:sp>
        <p:nvSpPr>
          <p:cNvPr id="6" name="Footer Placeholder 5">
            <a:extLst>
              <a:ext uri="{FF2B5EF4-FFF2-40B4-BE49-F238E27FC236}">
                <a16:creationId xmlns:a16="http://schemas.microsoft.com/office/drawing/2014/main" id="{02A310A1-C9E4-4C0C-952E-4ECB38B91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34E1E-4DB4-4BEC-9B26-AF1F516FCFAE}"/>
              </a:ext>
            </a:extLst>
          </p:cNvPr>
          <p:cNvSpPr>
            <a:spLocks noGrp="1"/>
          </p:cNvSpPr>
          <p:nvPr>
            <p:ph type="sldNum" sz="quarter" idx="12"/>
          </p:nvPr>
        </p:nvSpPr>
        <p:spPr/>
        <p:txBody>
          <a:bodyPr/>
          <a:lstStyle/>
          <a:p>
            <a:fld id="{3143FE25-ACA9-4DF0-BDCF-09D9B5C48F4B}" type="slidenum">
              <a:rPr lang="en-US" smtClean="0"/>
              <a:t>‹#›</a:t>
            </a:fld>
            <a:endParaRPr lang="en-US"/>
          </a:p>
        </p:txBody>
      </p:sp>
    </p:spTree>
    <p:extLst>
      <p:ext uri="{BB962C8B-B14F-4D97-AF65-F5344CB8AC3E}">
        <p14:creationId xmlns:p14="http://schemas.microsoft.com/office/powerpoint/2010/main" val="1638446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4B4C4-FFCF-42D6-9DF8-DE869F0543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05E72F-115B-41E7-AEEB-288B6939E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04AE5-43D6-4F5C-9146-6EEB80AAA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9AFDB-F8D8-4B51-9A24-3AF277FA88E2}" type="datetimeFigureOut">
              <a:rPr lang="en-US" smtClean="0"/>
              <a:t>3/20/2022</a:t>
            </a:fld>
            <a:endParaRPr lang="en-US"/>
          </a:p>
        </p:txBody>
      </p:sp>
      <p:sp>
        <p:nvSpPr>
          <p:cNvPr id="5" name="Footer Placeholder 4">
            <a:extLst>
              <a:ext uri="{FF2B5EF4-FFF2-40B4-BE49-F238E27FC236}">
                <a16:creationId xmlns:a16="http://schemas.microsoft.com/office/drawing/2014/main" id="{695AE4DF-8F33-458F-B7BF-BCF968BB84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27BDE8-B149-4BFA-9AA6-2D6F3309D9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3FE25-ACA9-4DF0-BDCF-09D9B5C48F4B}" type="slidenum">
              <a:rPr lang="en-US" smtClean="0"/>
              <a:t>‹#›</a:t>
            </a:fld>
            <a:endParaRPr lang="en-US"/>
          </a:p>
        </p:txBody>
      </p:sp>
    </p:spTree>
    <p:extLst>
      <p:ext uri="{BB962C8B-B14F-4D97-AF65-F5344CB8AC3E}">
        <p14:creationId xmlns:p14="http://schemas.microsoft.com/office/powerpoint/2010/main" val="2833356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notesSlide" Target="../notesSlides/notesSlide5.xml"/><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notesSlide" Target="../notesSlides/notesSlide7.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11.xml"/><Relationship Id="rId7" Type="http://schemas.openxmlformats.org/officeDocument/2006/relationships/image" Target="../media/image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ags" Target="../tags/tag12.xml"/><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18" Type="http://schemas.openxmlformats.org/officeDocument/2006/relationships/image" Target="../media/image17.png"/><Relationship Id="rId26" Type="http://schemas.openxmlformats.org/officeDocument/2006/relationships/slide" Target="slide8.xml"/><Relationship Id="rId39" Type="http://schemas.openxmlformats.org/officeDocument/2006/relationships/slide" Target="slide9.xml"/><Relationship Id="rId3" Type="http://schemas.openxmlformats.org/officeDocument/2006/relationships/image" Target="../media/image5.png"/><Relationship Id="rId21" Type="http://schemas.microsoft.com/office/2007/relationships/hdphoto" Target="../media/hdphoto10.wdp"/><Relationship Id="rId34" Type="http://schemas.openxmlformats.org/officeDocument/2006/relationships/image" Target="../media/image24.png"/><Relationship Id="rId7" Type="http://schemas.microsoft.com/office/2007/relationships/hdphoto" Target="../media/hdphoto3.wdp"/><Relationship Id="rId12" Type="http://schemas.openxmlformats.org/officeDocument/2006/relationships/image" Target="../media/image14.png"/><Relationship Id="rId17" Type="http://schemas.microsoft.com/office/2007/relationships/hdphoto" Target="../media/hdphoto8.wdp"/><Relationship Id="rId25" Type="http://schemas.openxmlformats.org/officeDocument/2006/relationships/slide" Target="slide6.xml"/><Relationship Id="rId33" Type="http://schemas.microsoft.com/office/2007/relationships/hdphoto" Target="../media/hdphoto13.wdp"/><Relationship Id="rId38" Type="http://schemas.microsoft.com/office/2007/relationships/hdphoto" Target="../media/hdphoto15.wdp"/><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18.png"/><Relationship Id="rId29" Type="http://schemas.openxmlformats.org/officeDocument/2006/relationships/image" Target="../media/image21.GIF"/><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5.wdp"/><Relationship Id="rId24" Type="http://schemas.openxmlformats.org/officeDocument/2006/relationships/slide" Target="slide4.xml"/><Relationship Id="rId32" Type="http://schemas.openxmlformats.org/officeDocument/2006/relationships/image" Target="../media/image23.png"/><Relationship Id="rId37" Type="http://schemas.openxmlformats.org/officeDocument/2006/relationships/image" Target="../media/image26.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20.png"/><Relationship Id="rId36" Type="http://schemas.openxmlformats.org/officeDocument/2006/relationships/image" Target="../media/image25.png"/><Relationship Id="rId10" Type="http://schemas.openxmlformats.org/officeDocument/2006/relationships/image" Target="../media/image13.png"/><Relationship Id="rId19" Type="http://schemas.microsoft.com/office/2007/relationships/hdphoto" Target="../media/hdphoto9.wdp"/><Relationship Id="rId31" Type="http://schemas.microsoft.com/office/2007/relationships/hdphoto" Target="../media/hdphoto12.wdp"/><Relationship Id="rId4" Type="http://schemas.openxmlformats.org/officeDocument/2006/relationships/image" Target="../media/image10.png"/><Relationship Id="rId9" Type="http://schemas.microsoft.com/office/2007/relationships/hdphoto" Target="../media/hdphoto4.wdp"/><Relationship Id="rId14" Type="http://schemas.openxmlformats.org/officeDocument/2006/relationships/image" Target="../media/image15.png"/><Relationship Id="rId22" Type="http://schemas.openxmlformats.org/officeDocument/2006/relationships/image" Target="../media/image19.png"/><Relationship Id="rId27" Type="http://schemas.openxmlformats.org/officeDocument/2006/relationships/slide" Target="slide5.xml"/><Relationship Id="rId30" Type="http://schemas.openxmlformats.org/officeDocument/2006/relationships/image" Target="../media/image22.png"/><Relationship Id="rId35"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jpe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slide" Target="slide3.xml"/><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slide" Target="slide3.xml"/><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slide" Target="slide3.xml"/><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slide" Target="slide3.xml"/><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8518B38B-0240-4CE6-B151-0BF244498E16}"/>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9" name="图片 9">
            <a:extLst>
              <a:ext uri="{FF2B5EF4-FFF2-40B4-BE49-F238E27FC236}">
                <a16:creationId xmlns:a16="http://schemas.microsoft.com/office/drawing/2014/main" id="{221D526A-BE87-42AF-8AD0-167ECE8BE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825" y="1948382"/>
            <a:ext cx="3726053" cy="1863025"/>
          </a:xfrm>
          <a:prstGeom prst="rect">
            <a:avLst/>
          </a:prstGeom>
        </p:spPr>
      </p:pic>
      <p:sp>
        <p:nvSpPr>
          <p:cNvPr id="10" name="TextBox 9">
            <a:extLst>
              <a:ext uri="{FF2B5EF4-FFF2-40B4-BE49-F238E27FC236}">
                <a16:creationId xmlns:a16="http://schemas.microsoft.com/office/drawing/2014/main" id="{A56C2A93-0A7F-42E4-A43A-497DFCBE6798}"/>
              </a:ext>
            </a:extLst>
          </p:cNvPr>
          <p:cNvSpPr txBox="1"/>
          <p:nvPr/>
        </p:nvSpPr>
        <p:spPr>
          <a:xfrm>
            <a:off x="5008921" y="2597454"/>
            <a:ext cx="1876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TNXH</a:t>
            </a:r>
          </a:p>
        </p:txBody>
      </p:sp>
      <p:pic>
        <p:nvPicPr>
          <p:cNvPr id="11" name="Picture 10" descr="A picture containing seat, chair, clipart&#10;&#10;Description automatically generated">
            <a:extLst>
              <a:ext uri="{FF2B5EF4-FFF2-40B4-BE49-F238E27FC236}">
                <a16:creationId xmlns:a16="http://schemas.microsoft.com/office/drawing/2014/main" id="{14D8CD12-1378-4629-A73B-6468EB866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809" y="1607574"/>
            <a:ext cx="4546191" cy="2386751"/>
          </a:xfrm>
          <a:prstGeom prst="rect">
            <a:avLst/>
          </a:prstGeom>
        </p:spPr>
      </p:pic>
      <p:pic>
        <p:nvPicPr>
          <p:cNvPr id="12" name="Picture 11">
            <a:extLst>
              <a:ext uri="{FF2B5EF4-FFF2-40B4-BE49-F238E27FC236}">
                <a16:creationId xmlns:a16="http://schemas.microsoft.com/office/drawing/2014/main" id="{B62891D6-9BB0-457E-B9E5-19A496D49883}"/>
              </a:ext>
            </a:extLst>
          </p:cNvPr>
          <p:cNvPicPr>
            <a:picLocks noChangeAspect="1"/>
          </p:cNvPicPr>
          <p:nvPr/>
        </p:nvPicPr>
        <p:blipFill>
          <a:blip r:embed="rId5"/>
          <a:stretch>
            <a:fillRect/>
          </a:stretch>
        </p:blipFill>
        <p:spPr>
          <a:xfrm>
            <a:off x="1125803" y="4790462"/>
            <a:ext cx="10705504" cy="1286367"/>
          </a:xfrm>
          <a:prstGeom prst="rect">
            <a:avLst/>
          </a:prstGeom>
        </p:spPr>
      </p:pic>
      <p:sp>
        <p:nvSpPr>
          <p:cNvPr id="13" name="TextBox 12">
            <a:extLst>
              <a:ext uri="{FF2B5EF4-FFF2-40B4-BE49-F238E27FC236}">
                <a16:creationId xmlns:a16="http://schemas.microsoft.com/office/drawing/2014/main" id="{BD0792A8-F1D1-4E80-8877-5F6E20F19D25}"/>
              </a:ext>
            </a:extLst>
          </p:cNvPr>
          <p:cNvSpPr txBox="1"/>
          <p:nvPr/>
        </p:nvSpPr>
        <p:spPr>
          <a:xfrm>
            <a:off x="3702768" y="364633"/>
            <a:ext cx="4488729" cy="954107"/>
          </a:xfrm>
          <a:prstGeom prst="rect">
            <a:avLst/>
          </a:prstGeom>
          <a:noFill/>
        </p:spPr>
        <p:txBody>
          <a:bodyPr wrap="none" rtlCol="0">
            <a:spAutoFit/>
          </a:bodyPr>
          <a:lstStyle/>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14" name="Picture 13">
            <a:extLst>
              <a:ext uri="{FF2B5EF4-FFF2-40B4-BE49-F238E27FC236}">
                <a16:creationId xmlns:a16="http://schemas.microsoft.com/office/drawing/2014/main" id="{9B84D1DD-2D39-4C39-9E76-17B2AEBE3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Tree>
    <p:extLst>
      <p:ext uri="{BB962C8B-B14F-4D97-AF65-F5344CB8AC3E}">
        <p14:creationId xmlns:p14="http://schemas.microsoft.com/office/powerpoint/2010/main" val="201752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A_库_图片 2"/>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7066547" y="1032015"/>
            <a:ext cx="4359442" cy="4359442"/>
          </a:xfrm>
          <a:prstGeom prst="rect">
            <a:avLst/>
          </a:prstGeom>
        </p:spPr>
      </p:pic>
      <p:sp>
        <p:nvSpPr>
          <p:cNvPr id="6" name="PA_库_文本框 5"/>
          <p:cNvSpPr txBox="1"/>
          <p:nvPr>
            <p:custDataLst>
              <p:tags r:id="rId3"/>
            </p:custDataLst>
          </p:nvPr>
        </p:nvSpPr>
        <p:spPr>
          <a:xfrm>
            <a:off x="2328115" y="2657738"/>
            <a:ext cx="4278736"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Khám</a:t>
            </a:r>
            <a:r>
              <a:rPr kumimoji="0" lang="en-US" altLang="zh-CN" sz="6600" b="1" i="0" u="none" strike="noStrike" kern="1200" cap="none" spc="0" normalizeH="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600" b="1" i="0" u="none" strike="noStrike" kern="1200" cap="none" spc="0" normalizeH="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phá</a:t>
            </a:r>
            <a:endParaRPr kumimoji="0" lang="zh-CN" altLang="en-US" sz="6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方正静蕾简体" panose="02000000000000000000" pitchFamily="2" charset="-122"/>
              <a:cs typeface="+mn-cs"/>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170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 presetClass="entr" presetSubtype="8" decel="100000" fill="hold" grpId="0" nodeType="withEffect" nodePh="1">
                                  <p:stCondLst>
                                    <p:cond delay="250"/>
                                  </p:stCondLst>
                                  <p:endCondLst>
                                    <p:cond evt="begin" delay="0">
                                      <p:tn val="17"/>
                                    </p:cond>
                                  </p:endCondLst>
                                  <p:childTnLst>
                                    <p:set>
                                      <p:cBhvr>
                                        <p:cTn id="18"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19"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0"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1"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22"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23"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24" dur="1500">
                                          <p:stCondLst>
                                            <p:cond delay="0"/>
                                          </p:stCondLst>
                                        </p:cTn>
                                        <p:tgtEl>
                                          <p:spTgt spid="8">
                                            <p:txEl>
                                              <p:charRg st="4294967295" end="429496729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327944-0D75-433F-87D0-507AD878BB79}"/>
              </a:ext>
            </a:extLst>
          </p:cNvPr>
          <p:cNvPicPr>
            <a:picLocks noChangeAspect="1"/>
          </p:cNvPicPr>
          <p:nvPr/>
        </p:nvPicPr>
        <p:blipFill>
          <a:blip r:embed="rId6"/>
          <a:stretch>
            <a:fillRect/>
          </a:stretch>
        </p:blipFill>
        <p:spPr>
          <a:xfrm>
            <a:off x="-7502" y="-24924"/>
            <a:ext cx="12191564" cy="6863289"/>
          </a:xfrm>
          <a:prstGeom prst="rect">
            <a:avLst/>
          </a:prstGeom>
          <a:blipFill>
            <a:blip r:embed="rId5"/>
            <a:stretch>
              <a:fillRect/>
            </a:stretch>
          </a:blipFill>
        </p:spPr>
      </p:pic>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4" name="PA_库_文本框 183"/>
          <p:cNvSpPr txBox="1"/>
          <p:nvPr>
            <p:custDataLst>
              <p:tags r:id="rId1"/>
            </p:custDataLst>
          </p:nvPr>
        </p:nvSpPr>
        <p:spPr>
          <a:xfrm>
            <a:off x="5297410" y="2259246"/>
            <a:ext cx="6110396" cy="1651671"/>
          </a:xfrm>
          <a:prstGeom prst="rect">
            <a:avLst/>
          </a:prstGeom>
          <a:noFill/>
        </p:spPr>
        <p:txBody>
          <a:bodyPr wrap="square" rtlCol="0">
            <a:spAutoFit/>
          </a:bodyPr>
          <a:lstStyle/>
          <a:p>
            <a:pPr lvl="0" algn="ctr">
              <a:lnSpc>
                <a:spcPct val="150000"/>
              </a:lnSpc>
            </a:pPr>
            <a:r>
              <a:rPr lang="vi-VN" altLang="zh-CN" sz="3600" b="1" dirty="0">
                <a:solidFill>
                  <a:prstClr val="black"/>
                </a:solidFill>
                <a:ea typeface="方正静蕾简体" panose="02000000000000000000" pitchFamily="2" charset="-122"/>
              </a:rPr>
              <a:t>Hoạt động 1: Khám phá  về cơ quan bài tiết nước tiểu.</a:t>
            </a:r>
            <a:endPar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endParaRPr>
          </a:p>
        </p:txBody>
      </p:sp>
      <p:sp>
        <p:nvSpPr>
          <p:cNvPr id="185" name="PA_库_任意多边形 184"/>
          <p:cNvSpPr/>
          <p:nvPr>
            <p:custDataLst>
              <p:tags r:id="rId2"/>
            </p:custDataLst>
          </p:nvPr>
        </p:nvSpPr>
        <p:spPr>
          <a:xfrm>
            <a:off x="4814919" y="1610738"/>
            <a:ext cx="6746844"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17" name="图片 216"/>
          <p:cNvPicPr>
            <a:picLocks noChangeAspect="1"/>
          </p:cNvPicPr>
          <p:nvPr/>
        </p:nvPicPr>
        <p:blipFill>
          <a:blip r:embed="rId11"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47913" y="2270820"/>
            <a:ext cx="3362325" cy="3362325"/>
          </a:xfrm>
          <a:prstGeom prst="rect">
            <a:avLst/>
          </a:prstGeom>
        </p:spPr>
      </p:pic>
    </p:spTree>
    <p:extLst>
      <p:ext uri="{BB962C8B-B14F-4D97-AF65-F5344CB8AC3E}">
        <p14:creationId xmlns:p14="http://schemas.microsoft.com/office/powerpoint/2010/main" val="375073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376" y="4786842"/>
            <a:ext cx="3106737" cy="2071158"/>
          </a:xfrm>
          <a:prstGeom prst="rect">
            <a:avLst/>
          </a:prstGeom>
        </p:spPr>
      </p:pic>
      <p:sp>
        <p:nvSpPr>
          <p:cNvPr id="2" name="TextBox 1">
            <a:extLst>
              <a:ext uri="{FF2B5EF4-FFF2-40B4-BE49-F238E27FC236}">
                <a16:creationId xmlns:a16="http://schemas.microsoft.com/office/drawing/2014/main" id="{74B2F360-E3B9-455B-B1B0-66D77825209C}"/>
              </a:ext>
            </a:extLst>
          </p:cNvPr>
          <p:cNvSpPr txBox="1"/>
          <p:nvPr/>
        </p:nvSpPr>
        <p:spPr>
          <a:xfrm>
            <a:off x="0" y="0"/>
            <a:ext cx="12011487" cy="1077218"/>
          </a:xfrm>
          <a:prstGeom prst="rect">
            <a:avLst/>
          </a:prstGeom>
          <a:noFill/>
        </p:spPr>
        <p:txBody>
          <a:bodyPr wrap="square" rtlCol="0">
            <a:spAutoFit/>
          </a:bodyPr>
          <a:lstStyle/>
          <a:p>
            <a:pPr algn="ctr"/>
            <a:r>
              <a:rPr lang="en-US" sz="3200" dirty="0">
                <a:highlight>
                  <a:srgbClr val="FFFF00"/>
                </a:highlight>
              </a:rPr>
              <a:t>1. Quan </a:t>
            </a:r>
            <a:r>
              <a:rPr lang="en-US" sz="3200" dirty="0" err="1">
                <a:highlight>
                  <a:srgbClr val="FFFF00"/>
                </a:highlight>
              </a:rPr>
              <a:t>sát</a:t>
            </a:r>
            <a:r>
              <a:rPr lang="en-US" sz="3200" dirty="0">
                <a:highlight>
                  <a:srgbClr val="FFFF00"/>
                </a:highlight>
              </a:rPr>
              <a:t> </a:t>
            </a:r>
            <a:r>
              <a:rPr lang="en-US" sz="3200" dirty="0" err="1">
                <a:highlight>
                  <a:srgbClr val="FFFF00"/>
                </a:highlight>
              </a:rPr>
              <a:t>hình</a:t>
            </a:r>
            <a:r>
              <a:rPr lang="en-US" sz="3200" dirty="0">
                <a:highlight>
                  <a:srgbClr val="FFFF00"/>
                </a:highlight>
              </a:rPr>
              <a:t> </a:t>
            </a:r>
            <a:r>
              <a:rPr lang="en-US" sz="3200" dirty="0" err="1">
                <a:highlight>
                  <a:srgbClr val="FFFF00"/>
                </a:highlight>
              </a:rPr>
              <a:t>và</a:t>
            </a:r>
            <a:r>
              <a:rPr lang="en-US" sz="3200" dirty="0">
                <a:highlight>
                  <a:srgbClr val="FFFF00"/>
                </a:highlight>
              </a:rPr>
              <a:t> </a:t>
            </a:r>
            <a:r>
              <a:rPr lang="vi-VN" sz="3200" dirty="0">
                <a:effectLst/>
                <a:highlight>
                  <a:srgbClr val="FFFF00"/>
                </a:highlight>
              </a:rPr>
              <a:t>nói tên các bộ phận của cơ quan bài tiết nước tiểu</a:t>
            </a:r>
            <a:r>
              <a:rPr lang="en-US" sz="3200" dirty="0">
                <a:highlight>
                  <a:srgbClr val="FFFF00"/>
                </a:highlight>
              </a:rPr>
              <a:t>  </a:t>
            </a:r>
          </a:p>
        </p:txBody>
      </p:sp>
      <p:pic>
        <p:nvPicPr>
          <p:cNvPr id="6" name="Picture 5">
            <a:extLst>
              <a:ext uri="{FF2B5EF4-FFF2-40B4-BE49-F238E27FC236}">
                <a16:creationId xmlns:a16="http://schemas.microsoft.com/office/drawing/2014/main" id="{C66A6083-AA90-487D-85E1-728BE8EE9913}"/>
              </a:ext>
            </a:extLst>
          </p:cNvPr>
          <p:cNvPicPr>
            <a:picLocks noChangeAspect="1"/>
          </p:cNvPicPr>
          <p:nvPr/>
        </p:nvPicPr>
        <p:blipFill>
          <a:blip r:embed="rId5"/>
          <a:stretch>
            <a:fillRect/>
          </a:stretch>
        </p:blipFill>
        <p:spPr>
          <a:xfrm>
            <a:off x="2179513" y="1057274"/>
            <a:ext cx="8010525" cy="5800725"/>
          </a:xfrm>
          <a:prstGeom prst="rect">
            <a:avLst/>
          </a:prstGeom>
        </p:spPr>
      </p:pic>
      <p:sp>
        <p:nvSpPr>
          <p:cNvPr id="7" name="Rectangle: Rounded Corners 6">
            <a:extLst>
              <a:ext uri="{FF2B5EF4-FFF2-40B4-BE49-F238E27FC236}">
                <a16:creationId xmlns:a16="http://schemas.microsoft.com/office/drawing/2014/main" id="{3C021C6D-649D-499E-9DFF-255CD451681A}"/>
              </a:ext>
            </a:extLst>
          </p:cNvPr>
          <p:cNvSpPr/>
          <p:nvPr/>
        </p:nvSpPr>
        <p:spPr>
          <a:xfrm>
            <a:off x="1" y="3861786"/>
            <a:ext cx="2947386" cy="7723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Thận</a:t>
            </a:r>
            <a:r>
              <a:rPr lang="en-US" sz="2000" dirty="0"/>
              <a:t> – </a:t>
            </a:r>
            <a:r>
              <a:rPr lang="en-US" sz="2000" dirty="0" err="1"/>
              <a:t>có</a:t>
            </a:r>
            <a:r>
              <a:rPr lang="en-US" sz="2000" dirty="0"/>
              <a:t> 2 </a:t>
            </a:r>
            <a:r>
              <a:rPr lang="en-US" sz="2000" dirty="0" err="1"/>
              <a:t>quả</a:t>
            </a:r>
            <a:r>
              <a:rPr lang="en-US" sz="2000" dirty="0"/>
              <a:t> </a:t>
            </a:r>
            <a:r>
              <a:rPr lang="en-US" sz="2000" dirty="0" err="1"/>
              <a:t>thận</a:t>
            </a:r>
            <a:r>
              <a:rPr lang="en-US" sz="2000" dirty="0"/>
              <a:t> (</a:t>
            </a:r>
            <a:r>
              <a:rPr lang="en-US" sz="2000" dirty="0" err="1"/>
              <a:t>thận</a:t>
            </a:r>
            <a:r>
              <a:rPr lang="en-US" sz="2000" dirty="0"/>
              <a:t> </a:t>
            </a:r>
            <a:r>
              <a:rPr lang="en-US" sz="2000" dirty="0" err="1"/>
              <a:t>trái</a:t>
            </a:r>
            <a:r>
              <a:rPr lang="en-US" sz="2000" dirty="0"/>
              <a:t> </a:t>
            </a:r>
            <a:r>
              <a:rPr lang="en-US" sz="2000" dirty="0" err="1"/>
              <a:t>và</a:t>
            </a:r>
            <a:r>
              <a:rPr lang="en-US" sz="2000" dirty="0"/>
              <a:t> </a:t>
            </a:r>
            <a:r>
              <a:rPr lang="en-US" sz="2000" dirty="0" err="1"/>
              <a:t>thận</a:t>
            </a:r>
            <a:r>
              <a:rPr lang="en-US" sz="2000" dirty="0"/>
              <a:t> </a:t>
            </a:r>
            <a:r>
              <a:rPr lang="en-US" sz="2000" dirty="0" err="1"/>
              <a:t>phải</a:t>
            </a:r>
            <a:r>
              <a:rPr lang="en-US" sz="2000" dirty="0"/>
              <a:t>)</a:t>
            </a:r>
          </a:p>
        </p:txBody>
      </p:sp>
      <p:sp>
        <p:nvSpPr>
          <p:cNvPr id="9" name="Rectangle: Rounded Corners 8">
            <a:extLst>
              <a:ext uri="{FF2B5EF4-FFF2-40B4-BE49-F238E27FC236}">
                <a16:creationId xmlns:a16="http://schemas.microsoft.com/office/drawing/2014/main" id="{4AA8150C-2EDD-441A-9F9C-714B570F877D}"/>
              </a:ext>
            </a:extLst>
          </p:cNvPr>
          <p:cNvSpPr/>
          <p:nvPr/>
        </p:nvSpPr>
        <p:spPr>
          <a:xfrm>
            <a:off x="9389611" y="4786842"/>
            <a:ext cx="2947386" cy="12352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Ố</a:t>
            </a:r>
            <a:r>
              <a:rPr lang="vi-VN" sz="2000" dirty="0"/>
              <a:t>ng dẫn nước tiểu </a:t>
            </a:r>
            <a:r>
              <a:rPr lang="en-US" sz="2000" dirty="0" err="1"/>
              <a:t>là</a:t>
            </a:r>
            <a:r>
              <a:rPr lang="vi-VN" sz="2000" dirty="0"/>
              <a:t> đường ống dài nối từ 2 quả thận xuống bóng đái.</a:t>
            </a:r>
            <a:endParaRPr lang="en-US" sz="2000" dirty="0"/>
          </a:p>
        </p:txBody>
      </p:sp>
    </p:spTree>
    <p:extLst>
      <p:ext uri="{BB962C8B-B14F-4D97-AF65-F5344CB8AC3E}">
        <p14:creationId xmlns:p14="http://schemas.microsoft.com/office/powerpoint/2010/main" val="455474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4AEC7-0DB0-439E-8A36-D3F932B86024}"/>
              </a:ext>
            </a:extLst>
          </p:cNvPr>
          <p:cNvPicPr>
            <a:picLocks noChangeAspect="1"/>
          </p:cNvPicPr>
          <p:nvPr/>
        </p:nvPicPr>
        <p:blipFill>
          <a:blip r:embed="rId3"/>
          <a:stretch>
            <a:fillRect/>
          </a:stretch>
        </p:blipFill>
        <p:spPr>
          <a:xfrm>
            <a:off x="480134" y="882079"/>
            <a:ext cx="11711866" cy="3385121"/>
          </a:xfrm>
          <a:prstGeom prst="rect">
            <a:avLst/>
          </a:prstGeom>
        </p:spPr>
      </p:pic>
    </p:spTree>
    <p:extLst>
      <p:ext uri="{BB962C8B-B14F-4D97-AF65-F5344CB8AC3E}">
        <p14:creationId xmlns:p14="http://schemas.microsoft.com/office/powerpoint/2010/main" val="289039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4" name="PA_库_文本框 183"/>
          <p:cNvSpPr txBox="1"/>
          <p:nvPr>
            <p:custDataLst>
              <p:tags r:id="rId1"/>
            </p:custDataLst>
          </p:nvPr>
        </p:nvSpPr>
        <p:spPr>
          <a:xfrm>
            <a:off x="5297410" y="2259246"/>
            <a:ext cx="5923041" cy="1754326"/>
          </a:xfrm>
          <a:prstGeom prst="rect">
            <a:avLst/>
          </a:prstGeom>
          <a:noFill/>
        </p:spPr>
        <p:txBody>
          <a:bodyPr wrap="square" rtlCol="0">
            <a:spAutoFit/>
          </a:bodyPr>
          <a:lstStyle/>
          <a:p>
            <a:pPr algn="ctr"/>
            <a:r>
              <a:rPr lang="vi-VN" sz="3600" b="1" dirty="0"/>
              <a:t>Hoạt động 2: tìm hiểu chức năng của thận và đường đi của nước tiểu</a:t>
            </a:r>
            <a:endParaRPr lang="vi-VN" sz="3600" dirty="0"/>
          </a:p>
        </p:txBody>
      </p:sp>
      <p:sp>
        <p:nvSpPr>
          <p:cNvPr id="185" name="PA_库_任意多边形 184"/>
          <p:cNvSpPr/>
          <p:nvPr>
            <p:custDataLst>
              <p:tags r:id="rId2"/>
            </p:custDataLst>
          </p:nvPr>
        </p:nvSpPr>
        <p:spPr>
          <a:xfrm>
            <a:off x="4814919" y="1652052"/>
            <a:ext cx="6340891" cy="3371045"/>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17" name="图片 216"/>
          <p:cNvPicPr>
            <a:picLocks noChangeAspect="1"/>
          </p:cNvPicPr>
          <p:nvPr/>
        </p:nvPicPr>
        <p:blipFill>
          <a:blip r:embed="rId10"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47913" y="2270820"/>
            <a:ext cx="3362325" cy="3362325"/>
          </a:xfrm>
          <a:prstGeom prst="rect">
            <a:avLst/>
          </a:prstGeom>
        </p:spPr>
      </p:pic>
    </p:spTree>
    <p:extLst>
      <p:ext uri="{BB962C8B-B14F-4D97-AF65-F5344CB8AC3E}">
        <p14:creationId xmlns:p14="http://schemas.microsoft.com/office/powerpoint/2010/main" val="169132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376" y="4786842"/>
            <a:ext cx="3106737" cy="2071158"/>
          </a:xfrm>
          <a:prstGeom prst="rect">
            <a:avLst/>
          </a:prstGeom>
        </p:spPr>
      </p:pic>
      <p:sp>
        <p:nvSpPr>
          <p:cNvPr id="2" name="TextBox 1">
            <a:extLst>
              <a:ext uri="{FF2B5EF4-FFF2-40B4-BE49-F238E27FC236}">
                <a16:creationId xmlns:a16="http://schemas.microsoft.com/office/drawing/2014/main" id="{74B2F360-E3B9-455B-B1B0-66D77825209C}"/>
              </a:ext>
            </a:extLst>
          </p:cNvPr>
          <p:cNvSpPr txBox="1"/>
          <p:nvPr/>
        </p:nvSpPr>
        <p:spPr>
          <a:xfrm>
            <a:off x="0" y="0"/>
            <a:ext cx="1201148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2. </a:t>
            </a:r>
            <a:r>
              <a:rPr kumimoji="0" lang="en-US" sz="3200" b="0" i="0" u="none" strike="noStrike" kern="1200" cap="none" spc="0" normalizeH="0" baseline="0" noProof="0" dirty="0" err="1">
                <a:ln>
                  <a:noFill/>
                </a:ln>
                <a:solidFill>
                  <a:prstClr val="black"/>
                </a:solidFill>
                <a:effectLst/>
                <a:highlight>
                  <a:srgbClr val="FFFF00"/>
                </a:highlight>
                <a:uLnTx/>
                <a:uFillTx/>
                <a:latin typeface="Arial" panose="020B0604020202020204"/>
                <a:ea typeface="+mn-ea"/>
                <a:cs typeface="+mn-cs"/>
              </a:rPr>
              <a:t>Đọc</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đoạn</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hội</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thoại</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trong</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hình</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nêu</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chức</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năng</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của</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thuận</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và</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đường</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đi</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của</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nước</a:t>
            </a:r>
            <a:r>
              <a:rPr kumimoji="0" lang="en-US" sz="3200" b="0" i="0" u="none" strike="noStrike" kern="1200" cap="none" spc="0" normalizeH="0" noProof="0" dirty="0">
                <a:ln>
                  <a:noFill/>
                </a:ln>
                <a:solidFill>
                  <a:prstClr val="black"/>
                </a:solidFill>
                <a:effectLst/>
                <a:highlight>
                  <a:srgbClr val="FFFF00"/>
                </a:highlight>
                <a:uLnTx/>
                <a:uFillTx/>
                <a:latin typeface="Arial" panose="020B0604020202020204"/>
                <a:ea typeface="+mn-ea"/>
                <a:cs typeface="+mn-cs"/>
              </a:rPr>
              <a:t> </a:t>
            </a:r>
            <a:r>
              <a:rPr kumimoji="0" lang="en-US" sz="3200" b="0" i="0" u="none" strike="noStrike" kern="1200" cap="none" spc="0" normalizeH="0" noProof="0" dirty="0" err="1">
                <a:ln>
                  <a:noFill/>
                </a:ln>
                <a:solidFill>
                  <a:prstClr val="black"/>
                </a:solidFill>
                <a:effectLst/>
                <a:highlight>
                  <a:srgbClr val="FFFF00"/>
                </a:highlight>
                <a:uLnTx/>
                <a:uFillTx/>
                <a:latin typeface="Arial" panose="020B0604020202020204"/>
                <a:ea typeface="+mn-ea"/>
                <a:cs typeface="+mn-cs"/>
              </a:rPr>
              <a:t>tiểu</a:t>
            </a:r>
            <a:endParaRPr kumimoji="0" lang="en-US" sz="32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9CCD3ED3-28F1-46C4-AC29-829EBFA4E623}"/>
              </a:ext>
            </a:extLst>
          </p:cNvPr>
          <p:cNvPicPr>
            <a:picLocks noChangeAspect="1"/>
          </p:cNvPicPr>
          <p:nvPr/>
        </p:nvPicPr>
        <p:blipFill>
          <a:blip r:embed="rId5"/>
          <a:stretch>
            <a:fillRect/>
          </a:stretch>
        </p:blipFill>
        <p:spPr>
          <a:xfrm>
            <a:off x="2707135" y="1325640"/>
            <a:ext cx="7505700" cy="5467350"/>
          </a:xfrm>
          <a:prstGeom prst="rect">
            <a:avLst/>
          </a:prstGeom>
        </p:spPr>
      </p:pic>
      <p:sp>
        <p:nvSpPr>
          <p:cNvPr id="10" name="Thought Bubble: Cloud 9">
            <a:extLst>
              <a:ext uri="{FF2B5EF4-FFF2-40B4-BE49-F238E27FC236}">
                <a16:creationId xmlns:a16="http://schemas.microsoft.com/office/drawing/2014/main" id="{B2D77E7F-E1A6-4C4D-820D-D93A28E80101}"/>
              </a:ext>
            </a:extLst>
          </p:cNvPr>
          <p:cNvSpPr/>
          <p:nvPr/>
        </p:nvSpPr>
        <p:spPr>
          <a:xfrm>
            <a:off x="435006" y="2545024"/>
            <a:ext cx="3275860" cy="215727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t>Thận có vai trò gì?</a:t>
            </a:r>
            <a:endParaRPr lang="en-US" sz="4000" dirty="0"/>
          </a:p>
        </p:txBody>
      </p:sp>
      <p:sp>
        <p:nvSpPr>
          <p:cNvPr id="12" name="Thought Bubble: Cloud 11">
            <a:extLst>
              <a:ext uri="{FF2B5EF4-FFF2-40B4-BE49-F238E27FC236}">
                <a16:creationId xmlns:a16="http://schemas.microsoft.com/office/drawing/2014/main" id="{A8D147F3-68A5-40FC-B379-06C20E2302AB}"/>
              </a:ext>
            </a:extLst>
          </p:cNvPr>
          <p:cNvSpPr/>
          <p:nvPr/>
        </p:nvSpPr>
        <p:spPr>
          <a:xfrm>
            <a:off x="275208" y="2296602"/>
            <a:ext cx="4030462" cy="23724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Nước tiểu được thải ra ngoài như thế nào?</a:t>
            </a:r>
            <a:endParaRPr lang="en-US" sz="3200" dirty="0"/>
          </a:p>
        </p:txBody>
      </p:sp>
    </p:spTree>
    <p:extLst>
      <p:ext uri="{BB962C8B-B14F-4D97-AF65-F5344CB8AC3E}">
        <p14:creationId xmlns:p14="http://schemas.microsoft.com/office/powerpoint/2010/main" val="287948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64" name="文本框 63"/>
          <p:cNvSpPr txBox="1"/>
          <p:nvPr/>
        </p:nvSpPr>
        <p:spPr>
          <a:xfrm>
            <a:off x="4673912" y="102097"/>
            <a:ext cx="28744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Kết</a:t>
            </a:r>
            <a:r>
              <a:rPr kumimoji="0" lang="en-US" altLang="zh-CN" sz="4400" b="0" i="0" u="none" strike="noStrike" kern="1200" cap="none" spc="0" normalizeH="0" baseline="0" noProof="0" dirty="0">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 </a:t>
            </a:r>
            <a:r>
              <a:rPr kumimoji="0" lang="en-US" altLang="zh-CN" sz="4400" b="0" i="0" u="none" strike="noStrike" kern="1200" cap="none" spc="0" normalizeH="0" baseline="0" noProof="0" dirty="0" err="1">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luận</a:t>
            </a:r>
            <a:endParaRPr kumimoji="0" lang="zh-CN" altLang="en-US" sz="4400" b="1" i="0" u="none" strike="noStrike" kern="1200" cap="none" spc="0" normalizeH="0" baseline="0" noProof="0" dirty="0">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endParaRPr>
          </a:p>
        </p:txBody>
      </p:sp>
      <p:sp>
        <p:nvSpPr>
          <p:cNvPr id="65" name="任意多边形 64"/>
          <p:cNvSpPr/>
          <p:nvPr/>
        </p:nvSpPr>
        <p:spPr>
          <a:xfrm>
            <a:off x="4315275"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66" name="任意多边形 65"/>
          <p:cNvSpPr/>
          <p:nvPr/>
        </p:nvSpPr>
        <p:spPr>
          <a:xfrm flipH="1">
            <a:off x="7641889"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69" name="文本框 68"/>
          <p:cNvSpPr txBox="1"/>
          <p:nvPr/>
        </p:nvSpPr>
        <p:spPr>
          <a:xfrm>
            <a:off x="3317295" y="3165889"/>
            <a:ext cx="1854098" cy="40011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600" normalizeH="0" baseline="0" noProof="0" dirty="0">
                <a:ln>
                  <a:noFill/>
                </a:ln>
                <a:solidFill>
                  <a:prstClr val="white"/>
                </a:solidFill>
                <a:effectLst/>
                <a:uLnTx/>
                <a:uFillTx/>
                <a:latin typeface="Arial" panose="020B0604020202020204" pitchFamily="34" charset="0"/>
                <a:ea typeface="方正静蕾简体" panose="02000000000000000000" pitchFamily="2" charset="-122"/>
                <a:cs typeface="+mn-cs"/>
              </a:rPr>
              <a:t>卡通可爱</a:t>
            </a:r>
          </a:p>
        </p:txBody>
      </p:sp>
      <p:sp>
        <p:nvSpPr>
          <p:cNvPr id="2" name="TextBox 1">
            <a:extLst>
              <a:ext uri="{FF2B5EF4-FFF2-40B4-BE49-F238E27FC236}">
                <a16:creationId xmlns:a16="http://schemas.microsoft.com/office/drawing/2014/main" id="{7AACEA93-65E1-450C-AA72-06FE450117FE}"/>
              </a:ext>
            </a:extLst>
          </p:cNvPr>
          <p:cNvSpPr txBox="1"/>
          <p:nvPr/>
        </p:nvSpPr>
        <p:spPr>
          <a:xfrm>
            <a:off x="2652823" y="1660124"/>
            <a:ext cx="7833408" cy="3785652"/>
          </a:xfrm>
          <a:prstGeom prst="rect">
            <a:avLst/>
          </a:prstGeom>
          <a:noFill/>
        </p:spPr>
        <p:txBody>
          <a:bodyPr wrap="square" rtlCol="0">
            <a:spAutoFit/>
          </a:bodyPr>
          <a:lstStyle/>
          <a:p>
            <a:pPr algn="just"/>
            <a:r>
              <a:rPr lang="en-US" sz="4000" dirty="0"/>
              <a:t>T</a:t>
            </a:r>
            <a:r>
              <a:rPr lang="vi-VN" sz="4000" dirty="0"/>
              <a:t>hận có chức năng lọc máu, loại bỏ các chất thải độc hại, tạo thành nước tiểu. Nước tiểu từ thận theo ống dẫn nước tiểu xuống bóng đái và thải ra ngoài qua bóng đái.</a:t>
            </a:r>
            <a:endParaRPr lang="en-US" sz="4000" dirty="0"/>
          </a:p>
        </p:txBody>
      </p:sp>
    </p:spTree>
    <p:extLst>
      <p:ext uri="{BB962C8B-B14F-4D97-AF65-F5344CB8AC3E}">
        <p14:creationId xmlns:p14="http://schemas.microsoft.com/office/powerpoint/2010/main" val="415670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032" y="0"/>
            <a:ext cx="12200021" cy="6858000"/>
          </a:xfrm>
          <a:prstGeom prst="rect">
            <a:avLst/>
          </a:prstGeom>
        </p:spPr>
      </p:pic>
      <p:sp>
        <p:nvSpPr>
          <p:cNvPr id="8" name="PA_库_椭圆 7"/>
          <p:cNvSpPr/>
          <p:nvPr>
            <p:custDataLst>
              <p:tags r:id="rId1"/>
            </p:custDataLst>
          </p:nvPr>
        </p:nvSpPr>
        <p:spPr>
          <a:xfrm>
            <a:off x="6096000" y="115503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9" name="PA_库_图片 8"/>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6222332" y="1281364"/>
            <a:ext cx="4481763" cy="4481763"/>
          </a:xfrm>
          <a:prstGeom prst="rect">
            <a:avLst/>
          </a:prstGeom>
        </p:spPr>
      </p:pic>
      <p:sp>
        <p:nvSpPr>
          <p:cNvPr id="10" name="PA_库_文本框 9"/>
          <p:cNvSpPr txBox="1"/>
          <p:nvPr>
            <p:custDataLst>
              <p:tags r:id="rId3"/>
            </p:custDataLst>
          </p:nvPr>
        </p:nvSpPr>
        <p:spPr>
          <a:xfrm>
            <a:off x="2516893" y="2489583"/>
            <a:ext cx="3331873"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a:solidFill>
                  <a:prstClr val="black"/>
                </a:solidFill>
                <a:latin typeface="Arial" panose="020B0604020202020204" pitchFamily="34" charset="0"/>
                <a:ea typeface="方正静蕾简体" panose="02000000000000000000" pitchFamily="2" charset="-122"/>
              </a:rPr>
              <a:t>Tiết học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a:solidFill>
                  <a:prstClr val="black"/>
                </a:solidFill>
                <a:latin typeface="Arial" panose="020B0604020202020204" pitchFamily="34" charset="0"/>
                <a:ea typeface="方正静蕾简体" panose="02000000000000000000" pitchFamily="2" charset="-122"/>
              </a:rPr>
              <a:t>kết thúc</a:t>
            </a:r>
            <a:endPar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endParaRPr>
          </a:p>
        </p:txBody>
      </p:sp>
      <p:sp>
        <p:nvSpPr>
          <p:cNvPr id="11" name="PA_库_任意多边形 10"/>
          <p:cNvSpPr/>
          <p:nvPr>
            <p:custDataLst>
              <p:tags r:id="rId4"/>
            </p:custDataLst>
          </p:nvPr>
        </p:nvSpPr>
        <p:spPr>
          <a:xfrm>
            <a:off x="1962566" y="3560527"/>
            <a:ext cx="3886200" cy="169262"/>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01422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par>
                                <p:cTn id="18" presetID="22" presetClass="entr" presetSubtype="8" fill="hold" grpId="0" nodeType="withEffect" nodePh="1">
                                  <p:stCondLst>
                                    <p:cond delay="250"/>
                                  </p:stCondLst>
                                  <p:endCondLst>
                                    <p:cond evt="begin" delay="0">
                                      <p:tn val="18"/>
                                    </p:cond>
                                  </p:endCondLst>
                                  <p:childTnLst>
                                    <p:set>
                                      <p:cBhvr>
                                        <p:cTn id="19" dur="1" fill="hold">
                                          <p:stCondLst>
                                            <p:cond delay="0"/>
                                          </p:stCondLst>
                                        </p:cTn>
                                        <p:tgtEl>
                                          <p:spTgt spid="11">
                                            <p:txEl>
                                              <p:charRg st="4294967295" end="4294967295"/>
                                            </p:txEl>
                                          </p:spTgt>
                                        </p:tgtEl>
                                        <p:attrNameLst>
                                          <p:attrName>style.visibility</p:attrName>
                                        </p:attrNameLst>
                                      </p:cBhvr>
                                      <p:to>
                                        <p:strVal val="visible"/>
                                      </p:to>
                                    </p:set>
                                    <p:animEffect transition="in" filter="wipe(left)">
                                      <p:cBhvr>
                                        <p:cTn id="20" dur="1000"/>
                                        <p:tgtEl>
                                          <p:spTgt spid="1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utoUpdateAnimBg="0"/>
      <p:bldP spid="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CB6554-4E31-4F1C-8E93-2627F8A2A711}"/>
              </a:ext>
            </a:extLst>
          </p:cNvPr>
          <p:cNvPicPr>
            <a:picLocks noChangeAspect="1"/>
          </p:cNvPicPr>
          <p:nvPr/>
        </p:nvPicPr>
        <p:blipFill>
          <a:blip r:embed="rId5"/>
          <a:stretch>
            <a:fillRect/>
          </a:stretch>
        </p:blipFill>
        <p:spPr>
          <a:xfrm>
            <a:off x="0" y="-1"/>
            <a:ext cx="12192000" cy="6853405"/>
          </a:xfrm>
          <a:prstGeom prst="rect">
            <a:avLst/>
          </a:prstGeom>
        </p:spPr>
      </p:pic>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lớp 2...</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4"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5"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6"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7"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8">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8">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8">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8">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30" cstate="print">
            <a:extLst>
              <a:ext uri="{BEBA8EAE-BF5A-486C-A8C5-ECC9F3942E4B}">
                <a14:imgProps xmlns:a14="http://schemas.microsoft.com/office/drawing/2010/main">
                  <a14:imgLayer r:embed="rId31">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2" cstate="print">
            <a:extLst>
              <a:ext uri="{BEBA8EAE-BF5A-486C-A8C5-ECC9F3942E4B}">
                <a14:imgProps xmlns:a14="http://schemas.microsoft.com/office/drawing/2010/main">
                  <a14:imgLayer r:embed="rId33">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4">
            <a:extLst>
              <a:ext uri="{BEBA8EAE-BF5A-486C-A8C5-ECC9F3942E4B}">
                <a14:imgProps xmlns:a14="http://schemas.microsoft.com/office/drawing/2010/main">
                  <a14:imgLayer r:embed="rId35">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6">
            <a:extLst>
              <a:ext uri="{BEBA8EAE-BF5A-486C-A8C5-ECC9F3942E4B}">
                <a14:imgProps xmlns:a14="http://schemas.microsoft.com/office/drawing/2010/main">
                  <a14:imgLayer r:embed="rId35">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7" cstate="print">
            <a:extLst>
              <a:ext uri="{BEBA8EAE-BF5A-486C-A8C5-ECC9F3942E4B}">
                <a14:imgProps xmlns:a14="http://schemas.microsoft.com/office/drawing/2010/main">
                  <a14:imgLayer r:embed="rId38">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Rectangle: Rounded Corners 1">
            <a:hlinkClick r:id="rId39" action="ppaction://hlinksldjump"/>
            <a:extLst>
              <a:ext uri="{FF2B5EF4-FFF2-40B4-BE49-F238E27FC236}">
                <a16:creationId xmlns:a16="http://schemas.microsoft.com/office/drawing/2014/main" id="{FC8E0B2C-69FD-4DF5-8ABD-C116BC5EA81B}"/>
              </a:ext>
            </a:extLst>
          </p:cNvPr>
          <p:cNvSpPr/>
          <p:nvPr/>
        </p:nvSpPr>
        <p:spPr>
          <a:xfrm>
            <a:off x="9934290" y="6278011"/>
            <a:ext cx="1573769" cy="474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38223" y="-282750"/>
            <a:ext cx="12301869" cy="5078034"/>
          </a:xfrm>
          <a:prstGeom prst="rect">
            <a:avLst/>
          </a:prstGeom>
        </p:spPr>
      </p:pic>
      <p:sp>
        <p:nvSpPr>
          <p:cNvPr id="12" name="Rectangle 11"/>
          <p:cNvSpPr/>
          <p:nvPr/>
        </p:nvSpPr>
        <p:spPr>
          <a:xfrm>
            <a:off x="1265274" y="4895847"/>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602546" y="4895847"/>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Có</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1568" y="4936143"/>
            <a:ext cx="672947" cy="59137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5315" y="4935742"/>
            <a:ext cx="672128" cy="537702"/>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5776865" y="1863201"/>
            <a:ext cx="4494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bảo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vệ</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026" name="Picture 2" descr="bệnh tai mũi họng ở trẻ em">
            <a:extLst>
              <a:ext uri="{FF2B5EF4-FFF2-40B4-BE49-F238E27FC236}">
                <a16:creationId xmlns:a16="http://schemas.microsoft.com/office/drawing/2014/main" id="{DAD28496-D013-4B62-8214-EB5DC997B6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7967" y="1237195"/>
            <a:ext cx="3188898" cy="32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47AD1-7287-4A3B-B9A3-EDC038EFEF2A}"/>
              </a:ext>
            </a:extLst>
          </p:cNvPr>
          <p:cNvPicPr>
            <a:picLocks noChangeAspect="1"/>
          </p:cNvPicPr>
          <p:nvPr/>
        </p:nvPicPr>
        <p:blipFill>
          <a:blip r:embed="rId6"/>
          <a:stretch>
            <a:fillRect/>
          </a:stretch>
        </p:blipFill>
        <p:spPr>
          <a:xfrm>
            <a:off x="0" y="0"/>
            <a:ext cx="12192000" cy="6861682"/>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38223" y="-265814"/>
            <a:ext cx="12121116" cy="5509038"/>
          </a:xfrm>
          <a:prstGeom prst="rect">
            <a:avLst/>
          </a:prstGeom>
        </p:spPr>
      </p:pic>
      <p:sp>
        <p:nvSpPr>
          <p:cNvPr id="13" name="Rectangle 12"/>
          <p:cNvSpPr/>
          <p:nvPr/>
        </p:nvSpPr>
        <p:spPr>
          <a:xfrm>
            <a:off x="1414826" y="5439706"/>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sp>
        <p:nvSpPr>
          <p:cNvPr id="15" name="Rectangle 14"/>
          <p:cNvSpPr/>
          <p:nvPr/>
        </p:nvSpPr>
        <p:spPr>
          <a:xfrm>
            <a:off x="6437990" y="5439706"/>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5445" y="5487950"/>
            <a:ext cx="672129" cy="59065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9559" y="5466273"/>
            <a:ext cx="672128" cy="537702"/>
          </a:xfrm>
          <a:prstGeom prst="rect">
            <a:avLst/>
          </a:prstGeom>
        </p:spPr>
      </p:pic>
      <p:sp>
        <p:nvSpPr>
          <p:cNvPr id="24" name="Right Arrow 23">
            <a:hlinkClick r:id="rId11"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25" name="TextBox 24"/>
          <p:cNvSpPr txBox="1"/>
          <p:nvPr/>
        </p:nvSpPr>
        <p:spPr>
          <a:xfrm>
            <a:off x="6096000" y="1933144"/>
            <a:ext cx="379686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Việc</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làm</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này</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tốt</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cho</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cơ</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quan</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hô</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hấp</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không</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a:t>
            </a:r>
          </a:p>
        </p:txBody>
      </p:sp>
      <p:pic>
        <p:nvPicPr>
          <p:cNvPr id="2050" name="Picture 2" descr="Nguy hại khôn lường của việc hút thuốc lá thụ động - Baogiaothong.vn">
            <a:extLst>
              <a:ext uri="{FF2B5EF4-FFF2-40B4-BE49-F238E27FC236}">
                <a16:creationId xmlns:a16="http://schemas.microsoft.com/office/drawing/2014/main" id="{04C21567-35A0-4404-9890-3F04914FB3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1171" y="1726919"/>
            <a:ext cx="4056345" cy="2877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05EFFC-1D26-45B5-8520-46A0C752C201}"/>
              </a:ext>
            </a:extLst>
          </p:cNvPr>
          <p:cNvPicPr>
            <a:picLocks noChangeAspect="1"/>
          </p:cNvPicPr>
          <p:nvPr/>
        </p:nvPicPr>
        <p:blipFill>
          <a:blip r:embed="rId6"/>
          <a:stretch>
            <a:fillRect/>
          </a:stretch>
        </p:blipFill>
        <p:spPr>
          <a:xfrm>
            <a:off x="0" y="0"/>
            <a:ext cx="12192000" cy="6861682"/>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0" y="-169237"/>
            <a:ext cx="12376298" cy="4952687"/>
          </a:xfrm>
          <a:prstGeom prst="rect">
            <a:avLst/>
          </a:prstGeom>
        </p:spPr>
      </p:pic>
      <p:sp>
        <p:nvSpPr>
          <p:cNvPr id="12" name="Rectangle 11"/>
          <p:cNvSpPr/>
          <p:nvPr/>
        </p:nvSpPr>
        <p:spPr>
          <a:xfrm>
            <a:off x="1148316" y="4959850"/>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641160" y="4959849"/>
            <a:ext cx="4663162"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3460" y="5166328"/>
            <a:ext cx="672947" cy="59137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81320" y="5031240"/>
            <a:ext cx="672128" cy="537702"/>
          </a:xfrm>
          <a:prstGeom prst="rect">
            <a:avLst/>
          </a:prstGeom>
        </p:spPr>
      </p:pic>
      <p:sp>
        <p:nvSpPr>
          <p:cNvPr id="24" name="Right Arrow 23">
            <a:hlinkClick r:id="rId11"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6953694" y="2145785"/>
            <a:ext cx="31259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này</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p>
        </p:txBody>
      </p:sp>
      <p:pic>
        <p:nvPicPr>
          <p:cNvPr id="3074" name="Picture 2" descr="6 lợi ích của việc tập thể dục đúng cách 10 phút mỗi ngày">
            <a:extLst>
              <a:ext uri="{FF2B5EF4-FFF2-40B4-BE49-F238E27FC236}">
                <a16:creationId xmlns:a16="http://schemas.microsoft.com/office/drawing/2014/main" id="{58C86048-8115-453E-ADE7-9CC195057D6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41076" y="1629952"/>
            <a:ext cx="4447572" cy="2501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bldLvl="0" animBg="1"/>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B31E4D7-7A0E-4500-B6F6-D9BF8DC1132F}"/>
              </a:ext>
            </a:extLst>
          </p:cNvPr>
          <p:cNvPicPr>
            <a:picLocks noChangeAspect="1"/>
          </p:cNvPicPr>
          <p:nvPr/>
        </p:nvPicPr>
        <p:blipFill>
          <a:blip r:embed="rId6"/>
          <a:stretch>
            <a:fillRect/>
          </a:stretch>
        </p:blipFill>
        <p:spPr>
          <a:xfrm>
            <a:off x="0" y="0"/>
            <a:ext cx="12192000" cy="6861682"/>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0" y="-187583"/>
            <a:ext cx="12192000" cy="4209369"/>
          </a:xfrm>
          <a:prstGeom prst="rect">
            <a:avLst/>
          </a:prstGeom>
        </p:spPr>
      </p:pic>
      <p:sp>
        <p:nvSpPr>
          <p:cNvPr id="12" name="Rectangle 11"/>
          <p:cNvSpPr/>
          <p:nvPr/>
        </p:nvSpPr>
        <p:spPr>
          <a:xfrm>
            <a:off x="1600201" y="4082717"/>
            <a:ext cx="4422856" cy="11740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Thường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xuyên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rang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miệng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mũi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sẽ</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51861" y="4082717"/>
            <a:ext cx="4068539" cy="11740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đường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bụi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khẩu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trang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1634837" y="5482217"/>
            <a:ext cx="4388220" cy="119509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Dọn</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dẹp</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nhà</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cửa</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72643" y="5482217"/>
            <a:ext cx="4047757" cy="119509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Tập</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thể</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dục</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buổi</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sáng</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456" y="4049980"/>
            <a:ext cx="672947" cy="59137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75980" y="6133614"/>
            <a:ext cx="672129" cy="59065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67120" y="4135481"/>
            <a:ext cx="672128" cy="537702"/>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0928" y="5664743"/>
            <a:ext cx="672129" cy="590658"/>
          </a:xfrm>
          <a:prstGeom prst="rect">
            <a:avLst/>
          </a:prstGeom>
        </p:spPr>
      </p:pic>
      <p:sp>
        <p:nvSpPr>
          <p:cNvPr id="24" name="Right Arrow 23">
            <a:hlinkClick r:id="rId11"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3678865" y="1601254"/>
            <a:ext cx="5341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06E6156-F1E1-4B53-8853-1228097B6962}"/>
              </a:ext>
            </a:extLst>
          </p:cNvPr>
          <p:cNvPicPr>
            <a:picLocks noChangeAspect="1"/>
          </p:cNvPicPr>
          <p:nvPr/>
        </p:nvPicPr>
        <p:blipFill>
          <a:blip r:embed="rId6"/>
          <a:stretch>
            <a:fillRect/>
          </a:stretch>
        </p:blipFill>
        <p:spPr>
          <a:xfrm>
            <a:off x="0" y="0"/>
            <a:ext cx="12192000" cy="6861682"/>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392865" y="-169237"/>
            <a:ext cx="9973339" cy="3663253"/>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Súc</a:t>
            </a:r>
            <a:r>
              <a:rPr kumimoji="0" lang="en-US" alt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a:t>
            </a:r>
            <a:r>
              <a:rPr kumimoji="0" lang="en-US" alt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rửa</a:t>
            </a:r>
            <a:r>
              <a:rPr kumimoji="0" lang="en-US" alt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alt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alt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muối</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ốc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bừa</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altLang="vi-VN" sz="3200" b="0" i="0" u="none" strike="noStrike" kern="1200" cap="none" spc="0" normalizeH="0" baseline="0" noProof="0" dirty="0" err="1">
                <a:ln>
                  <a:noFill/>
                </a:ln>
                <a:solidFill>
                  <a:prstClr val="black"/>
                </a:solidFill>
                <a:effectLst/>
                <a:uLnTx/>
                <a:uFillTx/>
                <a:latin typeface="Calibri"/>
                <a:ea typeface="+mn-ea"/>
                <a:cs typeface="+mn-cs"/>
              </a:rPr>
              <a:t>Hút</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Calibri"/>
                <a:ea typeface="+mn-ea"/>
                <a:cs typeface="+mn-cs"/>
              </a:rPr>
              <a:t>thuốc</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Calibri"/>
                <a:ea typeface="+mn-ea"/>
                <a:cs typeface="+mn-cs"/>
              </a:rPr>
              <a:t>lá</a:t>
            </a:r>
            <a:endParaRPr kumimoji="0" lang="en-US" altLang="vi-VN"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1"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3979234" y="1310531"/>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0326" y="1219981"/>
            <a:ext cx="3726053" cy="1863025"/>
          </a:xfrm>
          <a:prstGeom prst="rect">
            <a:avLst/>
          </a:prstGeom>
        </p:spPr>
      </p:pic>
      <p:sp>
        <p:nvSpPr>
          <p:cNvPr id="2" name="TextBox 1">
            <a:extLst>
              <a:ext uri="{FF2B5EF4-FFF2-40B4-BE49-F238E27FC236}">
                <a16:creationId xmlns:a16="http://schemas.microsoft.com/office/drawing/2014/main" id="{751BDE2F-4893-4D06-9031-06A8E354761E}"/>
              </a:ext>
            </a:extLst>
          </p:cNvPr>
          <p:cNvSpPr txBox="1"/>
          <p:nvPr/>
        </p:nvSpPr>
        <p:spPr>
          <a:xfrm>
            <a:off x="5849580" y="1954776"/>
            <a:ext cx="1876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TNXH</a:t>
            </a:r>
          </a:p>
        </p:txBody>
      </p:sp>
      <p:pic>
        <p:nvPicPr>
          <p:cNvPr id="10" name="Picture 9" descr="A picture containing seat, chair, clipart&#10;&#10;Description automatically generated">
            <a:extLst>
              <a:ext uri="{FF2B5EF4-FFF2-40B4-BE49-F238E27FC236}">
                <a16:creationId xmlns:a16="http://schemas.microsoft.com/office/drawing/2014/main" id="{FDA1925A-E3E3-4972-B3CD-B88422CDE5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37" y="815518"/>
            <a:ext cx="4838700" cy="2540318"/>
          </a:xfrm>
          <a:prstGeom prst="rect">
            <a:avLst/>
          </a:prstGeom>
        </p:spPr>
      </p:pic>
      <p:pic>
        <p:nvPicPr>
          <p:cNvPr id="5" name="Picture 4">
            <a:extLst>
              <a:ext uri="{FF2B5EF4-FFF2-40B4-BE49-F238E27FC236}">
                <a16:creationId xmlns:a16="http://schemas.microsoft.com/office/drawing/2014/main" id="{D2294017-97FB-4C1B-A9DF-108935E65EE1}"/>
              </a:ext>
            </a:extLst>
          </p:cNvPr>
          <p:cNvPicPr>
            <a:picLocks noChangeAspect="1"/>
          </p:cNvPicPr>
          <p:nvPr/>
        </p:nvPicPr>
        <p:blipFill>
          <a:blip r:embed="rId6"/>
          <a:stretch>
            <a:fillRect/>
          </a:stretch>
        </p:blipFill>
        <p:spPr>
          <a:xfrm>
            <a:off x="1125803" y="4790462"/>
            <a:ext cx="10705504" cy="1286367"/>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384</Words>
  <Application>Microsoft Office PowerPoint</Application>
  <PresentationFormat>Widescreen</PresentationFormat>
  <Paragraphs>58</Paragraphs>
  <Slides>17</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微软雅黑</vt:lpstr>
      <vt:lpstr>Arial</vt:lpstr>
      <vt:lpstr>Arial-Rounded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2</cp:revision>
  <dcterms:created xsi:type="dcterms:W3CDTF">2022-03-20T14:59:52Z</dcterms:created>
  <dcterms:modified xsi:type="dcterms:W3CDTF">2022-03-20T15:06:58Z</dcterms:modified>
</cp:coreProperties>
</file>