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media/image7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8" r:id="rId3"/>
    <p:sldId id="2007577069" r:id="rId4"/>
    <p:sldId id="263" r:id="rId5"/>
    <p:sldId id="2007577068" r:id="rId6"/>
    <p:sldId id="20075770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2EC67-5E3B-48CB-8424-A804A2E9F21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AD5F-37E1-4951-8F12-F6C762B68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F630-5974-4DD7-AFAA-61E46A59E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9D649-D574-43FA-9A2B-EC32D9012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F35F-4D67-4680-8CF1-C9F27C04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1845-AE8A-46AE-BBB8-1F9016B2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BF2D5-59DF-483D-8787-C5297258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BE34-8A7E-4A58-8D61-79954052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2B331-66C9-466D-A501-12B7020B2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A0430-EB4E-4912-B074-BAAD21EB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46F0-C4A2-40E0-9803-E8414E9F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36BF-8637-48F6-A094-DD51C55F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7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9C889-D2FF-4282-BE36-CFC6CB85F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BCDC7-608E-4F7D-AE72-5CCEABDC0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A4D6A-6F4D-4F7C-A3BC-257DBC5A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A307D-D6F6-48CD-ACB0-F0C443C2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D45E-491B-4921-8301-4EC7EE91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5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BE0C-BFFA-4603-A6E4-D945CFDD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C0632-6FC9-4D10-ABDE-1FB99195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814C-E2F7-463A-9CD9-519AFF02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34045-7D90-46E7-AA31-C9866B34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369F7-9C53-4E22-997D-6C7C74D3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7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E9C0-9713-489A-B5AC-9D4D0613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937E-8016-4705-9606-F5CD07CC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25F8B-30F5-4010-A868-25AF6868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21204-EFA7-4408-8EA9-1F8B2DE3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1CA8-73B0-4B45-93A3-958DBA00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6805-79CD-4227-B58D-A56DDB0B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FBB3-BEC4-4173-A1E8-148F81B41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5B0B2-AE01-4257-80A9-19CEA4B58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2A44-F24A-4569-9DBB-460E64A3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D4A8F-F835-45EB-AB38-F4078D5F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3BD0F-DEAF-4E58-8E95-8124A135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5B7E-1725-40F2-9F81-CE3DF561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D919A-04A9-4B4A-BE7A-AF8EB1E0A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BF2AA-036B-4661-BACF-4A76F2B4B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B2C2C-DA55-4BA0-8358-2D7A0A019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90F52-313C-4020-A525-8798AE50A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3FC07-8986-4D2F-9CCC-39C4C097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215D4-D068-40FE-9B18-CCEEFA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4E394-592B-4809-9CC1-439F6177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8D13-0C0E-41B0-87FB-B5A0C5F6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01400-3514-44A3-A32E-E3386E68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0D90A-8DBB-4D31-BE90-F849C074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7C2B0-BF57-491C-9CF8-DEE17E94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6179F-AB98-41D6-9154-44244A97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D230B-845B-4189-90CD-0632123D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3009E-2C81-49BD-972E-E65C1FE2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BDC7-49DA-4631-B550-6B36938A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D992-188B-4283-A419-5EE72D8B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07AEB-B50C-45A3-9124-31DF18053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84A13-8161-4434-B2A9-38CD0F9C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8C0D6-F52F-47ED-86A5-D3A9F9ED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75833-1B52-41C0-9C23-AF842340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0546-3380-4E34-A005-C580C559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13921-D556-4585-B46D-3B0E7167F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336B2-B67E-4233-993F-B49A7B4B4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D4966-D816-44FD-94A8-4366E99A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EF55A-7054-46C2-A8A4-141208BA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B26AB-9142-4649-8ACD-18ACF955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1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332F8-40FD-4A8C-B17C-FD44F41D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B3B1C-C000-41CD-A941-9D2680551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AB8A-15A9-40F4-8211-39C981CC6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BA0C-9E1B-4AC7-845B-5F9951640BB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CB4B-08E5-4B4A-9E5B-570BB5C3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AF504-6BDF-4081-BF3B-D1F449F7B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311DF-3F36-4DC7-A0A2-A1D42FEC3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F4EB9433-5DFE-4EB1-BDF0-FEBA8D861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10" name="矩形 16">
            <a:extLst>
              <a:ext uri="{FF2B5EF4-FFF2-40B4-BE49-F238E27FC236}">
                <a16:creationId xmlns:a16="http://schemas.microsoft.com/office/drawing/2014/main" id="{6C2299FF-FF95-4D98-81B3-35318E20BE5E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D56AA-168C-4E1B-B88C-81E31B13CEB4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61462-C456-4FED-8596-056B10CCAFCF}"/>
              </a:ext>
            </a:extLst>
          </p:cNvPr>
          <p:cNvSpPr txBox="1"/>
          <p:nvPr/>
        </p:nvSpPr>
        <p:spPr>
          <a:xfrm>
            <a:off x="807422" y="2116415"/>
            <a:ext cx="10782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18: ĐỌC MỞ RỘNG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B28C5-7C19-4231-AF83-8F9D10B456A7}"/>
              </a:ext>
            </a:extLst>
          </p:cNvPr>
          <p:cNvSpPr txBox="1"/>
          <p:nvPr/>
        </p:nvSpPr>
        <p:spPr>
          <a:xfrm>
            <a:off x="4092332" y="48159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CFE484-E073-41E2-ACDE-EF1E09DD9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072" cy="1256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7015652" cy="128300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3A46234D-4C73-4323-A93B-E4DBCE307BEE}"/>
              </a:ext>
            </a:extLst>
          </p:cNvPr>
          <p:cNvSpPr txBox="1"/>
          <p:nvPr/>
        </p:nvSpPr>
        <p:spPr>
          <a:xfrm>
            <a:off x="1739342" y="1290029"/>
            <a:ext cx="961296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98043E1-8CF5-4C77-984C-0F4CF163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9342" y="2915169"/>
            <a:ext cx="8713316" cy="405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EF20E-D24B-4BAA-BC24-DFDC65D07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34" y="264270"/>
            <a:ext cx="4594934" cy="6593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DDCED-529C-4DF3-8116-31102339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64" y="213546"/>
            <a:ext cx="4638889" cy="65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09A7A-2079-4987-B074-7689EF20D8AC}"/>
              </a:ext>
            </a:extLst>
          </p:cNvPr>
          <p:cNvSpPr txBox="1"/>
          <p:nvPr/>
        </p:nvSpPr>
        <p:spPr>
          <a:xfrm>
            <a:off x="2905587" y="2601157"/>
            <a:ext cx="7499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pic>
        <p:nvPicPr>
          <p:cNvPr id="201" name="图片 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8184">
            <a:off x="10767740" y="3634669"/>
            <a:ext cx="715386" cy="1012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81C69-B370-4A98-8084-2D883458C795}"/>
              </a:ext>
            </a:extLst>
          </p:cNvPr>
          <p:cNvSpPr txBox="1"/>
          <p:nvPr/>
        </p:nvSpPr>
        <p:spPr>
          <a:xfrm>
            <a:off x="1853843" y="955924"/>
            <a:ext cx="829664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70DA6-82B0-451B-95E4-D9B9C9441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67" y="2109019"/>
            <a:ext cx="9956073" cy="379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EC7AE3-F8D7-4A12-B09B-74E91CB4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31">
            <a:extLst>
              <a:ext uri="{FF2B5EF4-FFF2-40B4-BE49-F238E27FC236}">
                <a16:creationId xmlns:a16="http://schemas.microsoft.com/office/drawing/2014/main" id="{031E9985-91BA-49B4-9C60-A94417D7DB18}"/>
              </a:ext>
            </a:extLst>
          </p:cNvPr>
          <p:cNvSpPr txBox="1"/>
          <p:nvPr/>
        </p:nvSpPr>
        <p:spPr>
          <a:xfrm>
            <a:off x="1908790" y="1537099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5333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333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giỏi</a:t>
            </a:r>
            <a:endParaRPr lang="zh-CN" altLang="en-US" sz="5333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2022-03-30T10:06:59Z</dcterms:created>
  <dcterms:modified xsi:type="dcterms:W3CDTF">2022-03-30T10:10:02Z</dcterms:modified>
</cp:coreProperties>
</file>