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11088404" r:id="rId3"/>
    <p:sldId id="11088405" r:id="rId4"/>
    <p:sldId id="11088364" r:id="rId5"/>
    <p:sldId id="265" r:id="rId6"/>
    <p:sldId id="284" r:id="rId7"/>
    <p:sldId id="266" r:id="rId8"/>
    <p:sldId id="257" r:id="rId9"/>
    <p:sldId id="11088365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11088366" r:id="rId18"/>
    <p:sldId id="2007577170" r:id="rId19"/>
    <p:sldId id="487" r:id="rId20"/>
    <p:sldId id="20075771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24" autoAdjust="0"/>
    <p:restoredTop sz="94660"/>
  </p:normalViewPr>
  <p:slideViewPr>
    <p:cSldViewPr snapToGrid="0">
      <p:cViewPr varScale="1">
        <p:scale>
          <a:sx n="65" d="100"/>
          <a:sy n="65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5A892-4D8D-44C5-903D-8754B189472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1ACCC-77E3-4209-A6A0-2DFEF23B2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767C-5901-4A63-AE8D-0B4FC4DE0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D84EB-BC73-4512-9C8E-F1EEA68E7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D2C4-A101-4FCE-93BF-280D683E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32046-8C15-4865-BD23-A64389F6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E8737-0801-400A-BF30-09C66642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5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5A7E-D440-4185-AB90-45C3A23A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A1758-FEBF-45F5-ABBC-A27BB115E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5D862-49BB-4F31-801C-DEC3FCF6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94CE1-9944-47E7-AD6D-B5E72616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9C55-8690-4228-BCFB-48274E3E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9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BB47C-F986-446E-BD54-D128E4A70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2CEF5-2BA3-42C3-81A4-D5548DCE6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7B1EA-AC36-47F6-AD88-7CD1A0FC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4463E-2C07-4EB3-8DB2-79D0F0CA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70D12-F99A-41E2-8FAE-9E71D0490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7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49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AC-9C60-4094-96D8-0998A31A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8ED91-3D18-4C5D-8C60-3621AB8D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57AC2-AD90-472E-94DE-88319D64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64BB-0D0E-4835-AE36-4B722A21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0C1D-FE72-4BF9-B552-4EF94F26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23B5-EFCB-45AE-A25D-E7EA60D8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C67D0-2E1E-40D1-A8AE-82A62FB1B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BE909-10C7-4805-960C-1732A91E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42D1E-CF6D-47A7-8298-9B600164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E2F8F-E8D5-4788-804C-9BEF25F0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6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49C0-DA25-4C87-9FC4-1DF4D4C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56780-0062-4A95-B204-E5E46FB27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6C71D-D02D-4BE9-AFF8-A7EFAC120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E7678-5479-4947-9286-9F331407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87ED9-CB5E-4E81-BF41-57A49368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B7A04-AA7E-41A9-ACBD-3C781CD5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C15D-FE2F-4D5C-BC72-84E51564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15979-FAE7-4F02-9351-3F06503C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D3800-0568-4EC0-A40F-1E23C7389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96E5A-A416-466E-B672-1974913E0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60A52-7C1F-4470-8BDA-8829FCB8E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ED004-82FE-4181-91AB-DB02028E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5E33A-5997-4CD9-BF24-E9349E54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C30E8-1C53-4EF6-BBFB-DB3B1E8A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9193-8B0D-4992-BD9D-E6EA2258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CF634-1B8D-4FF3-9F0E-E169FFDE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0C5A3-CD04-4395-B965-3C09A21E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D57C0-59CF-447C-8057-F575AA87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B25A8-6F30-4B6D-86BA-BD08AE1C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D3782-C663-44B9-9824-B04B286D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672FC-FC90-46A1-B818-430FA4D2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5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7131A-A492-47E4-B6A2-BFB18659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C5DAA-5EC4-4164-9C24-EA3432F40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C53BC-51BB-4F05-BE49-227D86E1F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92035-5CA8-4D1B-82AE-E389623F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5E351-849B-42C2-9CA7-A8B6832A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7E7E1-D21D-456B-95F0-FDF58219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2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5593-3C9E-4F9F-BAE8-821BFC9E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12B50A-732B-4FEC-8A6E-ED41CFF80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01A6E-EF85-4740-924B-27EA69DF0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D0006-EDAE-4B22-85BB-3D15306E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F60D6-1BCD-4B87-8462-2D5B56EF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EA99-63A3-483A-B803-2F7BD83B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F7889-BD92-40D6-95B1-20CC0C43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F12D0-AF7D-4AAB-919A-8C9A715A9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16E2C-3631-4A43-956C-B13A3CAD1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BCBD-97EE-40DE-AA32-466ECB537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D4159-B89C-47AE-9CCF-CF469A151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B1DB7-CF04-4DE3-BCFC-AD5B8E5FD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C1DD4-4AF7-4C92-9596-C83B320D7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8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26" Type="http://schemas.openxmlformats.org/officeDocument/2006/relationships/slide" Target="slide8.xml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5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6.jpe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26" Type="http://schemas.openxmlformats.org/officeDocument/2006/relationships/image" Target="../media/image30.png"/><Relationship Id="rId39" Type="http://schemas.openxmlformats.org/officeDocument/2006/relationships/slide" Target="slide13.xml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34" Type="http://schemas.openxmlformats.org/officeDocument/2006/relationships/slide" Target="slide10.xml"/><Relationship Id="rId42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5" Type="http://schemas.microsoft.com/office/2007/relationships/hdphoto" Target="../media/hdphoto11.wdp"/><Relationship Id="rId33" Type="http://schemas.openxmlformats.org/officeDocument/2006/relationships/image" Target="../media/image37.png"/><Relationship Id="rId38" Type="http://schemas.openxmlformats.org/officeDocument/2006/relationships/slide" Target="slide12.xm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33.png"/><Relationship Id="rId41" Type="http://schemas.openxmlformats.org/officeDocument/2006/relationships/slide" Target="slide17.xml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slide" Target="slide15.xml"/><Relationship Id="rId40" Type="http://schemas.openxmlformats.org/officeDocument/2006/relationships/slide" Target="slide16.xml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32.png"/><Relationship Id="rId36" Type="http://schemas.openxmlformats.org/officeDocument/2006/relationships/slide" Target="slide11.xml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31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slide" Target="slide14.xml"/><Relationship Id="rId4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44C98-2301-4D40-BAE0-510D58024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B6651-14F7-4970-A99F-5D7D9D3105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6FAFDA95-75CB-4EF8-93DE-D58A758B8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67C4D904-7B7B-4701-B39A-C8108A8CB7A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4CB2B4-97D1-4CE3-9E42-3686CE69337D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B4B2A-321D-438B-820A-6A2DBD903B3A}"/>
              </a:ext>
            </a:extLst>
          </p:cNvPr>
          <p:cNvSpPr txBox="1"/>
          <p:nvPr/>
        </p:nvSpPr>
        <p:spPr>
          <a:xfrm>
            <a:off x="810189" y="1986469"/>
            <a:ext cx="1078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18: MRVT chỉ đặc điểm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chấm, dấu chấm than, dấu phẩy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51D52-D418-45AC-B066-B5913E79A319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A993F2-2361-4386-B838-C0939936A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1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5044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72940" y="2668772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US" sz="36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50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708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0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393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3025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67823" y="2530549"/>
            <a:ext cx="839361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48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39809" y="2796363"/>
            <a:ext cx="712381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bút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máy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bút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máy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đồ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dùng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học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tập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8EB7FB-0100-414B-B86D-A20D0BDF4AC5}"/>
              </a:ext>
            </a:extLst>
          </p:cNvPr>
          <p:cNvSpPr/>
          <p:nvPr/>
        </p:nvSpPr>
        <p:spPr>
          <a:xfrm>
            <a:off x="3190715" y="1061884"/>
            <a:ext cx="6439982" cy="2566219"/>
          </a:xfrm>
          <a:prstGeom prst="roundRect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57" y="3965608"/>
            <a:ext cx="1941756" cy="2808379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802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</a:p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4267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/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235692-1340-4461-AAD3-8067AEE1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2164201" y="969667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1888" y="2351782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học sau.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2ABB8-472C-4E4D-B9DE-C647CF3E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0CFB84-5385-4F0C-8008-70DBF6EF652D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C9BAB-8A37-4574-9FD3-0D25D12880EA}"/>
              </a:ext>
            </a:extLst>
          </p:cNvPr>
          <p:cNvSpPr txBox="1"/>
          <p:nvPr/>
        </p:nvSpPr>
        <p:spPr>
          <a:xfrm>
            <a:off x="840658" y="1455058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59B9-DC24-44D0-BE5A-53DBF3B9E29F}"/>
              </a:ext>
            </a:extLst>
          </p:cNvPr>
          <p:cNvSpPr txBox="1"/>
          <p:nvPr/>
        </p:nvSpPr>
        <p:spPr>
          <a:xfrm>
            <a:off x="3826932" y="2055707"/>
            <a:ext cx="7524409" cy="2746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40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Biết cách sử dụng đúng dấu chấm, dấu chấm than, dấu phẩy.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40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Đặt được câu có sử dụng dấu phẩy.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ED685-3A53-4910-B652-8F4B56956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:a16="http://schemas.microsoft.com/office/drawing/2014/main" id="{CC5C2710-0B33-4CA3-A744-7B034A62AFC8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1813A-A810-4D06-8A50-B00FD8959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2B28F-2718-42A2-8F00-05F3BD943685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28 tháng 3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2649F-902D-4296-83F7-120F515681A6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202A-A894-4C90-BCB3-3E717399E2B1}"/>
              </a:ext>
            </a:extLst>
          </p:cNvPr>
          <p:cNvSpPr txBox="1"/>
          <p:nvPr/>
        </p:nvSpPr>
        <p:spPr>
          <a:xfrm>
            <a:off x="266325" y="2417984"/>
            <a:ext cx="833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Luyện tập: Mở rộng vốn từ chỉ đặc điểm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BDD74-7C3C-450F-86E1-AE8B27302F90}"/>
              </a:ext>
            </a:extLst>
          </p:cNvPr>
          <p:cNvSpPr txBox="1"/>
          <p:nvPr/>
        </p:nvSpPr>
        <p:spPr>
          <a:xfrm>
            <a:off x="1131757" y="3099522"/>
            <a:ext cx="833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Dấu chấm, dấu chấm than, dấu phẩy</a:t>
            </a:r>
          </a:p>
        </p:txBody>
      </p:sp>
    </p:spTree>
    <p:extLst>
      <p:ext uri="{BB962C8B-B14F-4D97-AF65-F5344CB8AC3E}">
        <p14:creationId xmlns:p14="http://schemas.microsoft.com/office/powerpoint/2010/main" val="188736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3" y="0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660107" y="3430065"/>
            <a:ext cx="715386" cy="101233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49739" y="1193222"/>
            <a:ext cx="96920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8223" y="2740464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46876" y="2973176"/>
            <a:ext cx="556919" cy="556919"/>
            <a:chOff x="7507111" y="2996098"/>
            <a:chExt cx="417689" cy="417689"/>
          </a:xfrm>
        </p:grpSpPr>
        <p:sp>
          <p:nvSpPr>
            <p:cNvPr id="29" name="Rectangle 2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30" name="Straight Connector 29"/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/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/>
          <p:cNvSpPr txBox="1"/>
          <p:nvPr/>
        </p:nvSpPr>
        <p:spPr>
          <a:xfrm>
            <a:off x="4836717" y="2897220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817283" y="3948152"/>
            <a:ext cx="556919" cy="556919"/>
            <a:chOff x="7507111" y="2996098"/>
            <a:chExt cx="417689" cy="417689"/>
          </a:xfrm>
        </p:grpSpPr>
        <p:sp>
          <p:nvSpPr>
            <p:cNvPr id="35" name="Rectangle 3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36" name="Straight Connector 35"/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/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8102737" y="4924966"/>
            <a:ext cx="556919" cy="556919"/>
            <a:chOff x="7507111" y="2996098"/>
            <a:chExt cx="417689" cy="417689"/>
          </a:xfrm>
        </p:grpSpPr>
        <p:sp>
          <p:nvSpPr>
            <p:cNvPr id="40" name="Rectangle 39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41" name="Straight Connector 40"/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/>
          <p:cNvSpPr txBox="1"/>
          <p:nvPr/>
        </p:nvSpPr>
        <p:spPr>
          <a:xfrm>
            <a:off x="8192555" y="4849482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82688" y="3947821"/>
            <a:ext cx="42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82781" y="985507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7999" y="2238826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5227" y="2265529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7692" y="324508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2250" y="4196453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85900" y="2970530"/>
            <a:ext cx="88074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2512695" y="2970530"/>
            <a:ext cx="54056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19145" y="2976594"/>
            <a:ext cx="121520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485900" y="3902710"/>
            <a:ext cx="144932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038670" y="3920943"/>
            <a:ext cx="124469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038670" y="4876775"/>
            <a:ext cx="926322" cy="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102438" y="4876775"/>
            <a:ext cx="86381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01" y="0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6" y="1404351"/>
            <a:ext cx="859903" cy="4356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2832" y="140435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6071" y="2585686"/>
            <a:ext cx="8583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00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brightnessContrast bright="-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4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1" name="Oval 30">
            <a:hlinkClick r:id="rId35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32" name="Oval 31">
            <a:hlinkClick r:id="rId36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3" name="Oval 32">
            <a:hlinkClick r:id="rId37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34" name="Oval 33">
            <a:hlinkClick r:id="rId38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5" name="Oval 34">
            <a:hlinkClick r:id="rId39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6" name="Oval 35">
            <a:hlinkClick r:id="rId40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37" name="Oval 36">
            <a:hlinkClick r:id="rId41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550</Words>
  <Application>Microsoft Office PowerPoint</Application>
  <PresentationFormat>Widescreen</PresentationFormat>
  <Paragraphs>81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HP001 4 hàng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2022-03-27T16:13:52Z</dcterms:created>
  <dcterms:modified xsi:type="dcterms:W3CDTF">2022-03-27T16:23:53Z</dcterms:modified>
</cp:coreProperties>
</file>