
<file path=[Content_Types].xml><?xml version="1.0" encoding="utf-8"?>
<Types xmlns="http://schemas.openxmlformats.org/package/2006/content-types">
  <Default Extension="gif" ContentType="image/gif"/>
  <Default Extension="jpeg" ContentType="image/jpeg"/>
  <Default Extension="jpg" ContentType="image/pn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25.jpg" ContentType="image/jpeg"/>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900" r:id="rId2"/>
    <p:sldId id="2007577175" r:id="rId3"/>
    <p:sldId id="2007577176" r:id="rId4"/>
    <p:sldId id="2007577177" r:id="rId5"/>
    <p:sldId id="2007577178" r:id="rId6"/>
    <p:sldId id="2007577179" r:id="rId7"/>
    <p:sldId id="257" r:id="rId8"/>
    <p:sldId id="2007577137" r:id="rId9"/>
    <p:sldId id="307" r:id="rId10"/>
    <p:sldId id="353" r:id="rId11"/>
    <p:sldId id="2007577180" r:id="rId12"/>
    <p:sldId id="2007577138" r:id="rId13"/>
    <p:sldId id="355" r:id="rId14"/>
    <p:sldId id="2007577139" r:id="rId15"/>
    <p:sldId id="2007577140" r:id="rId16"/>
    <p:sldId id="2007577181" r:id="rId17"/>
    <p:sldId id="327" r:id="rId18"/>
    <p:sldId id="358" r:id="rId19"/>
    <p:sldId id="2007577182" r:id="rId20"/>
    <p:sldId id="2007577141" r:id="rId21"/>
    <p:sldId id="330" r:id="rId22"/>
    <p:sldId id="372" r:id="rId23"/>
    <p:sldId id="2007577170" r:id="rId24"/>
    <p:sldId id="2007577171" r:id="rId25"/>
    <p:sldId id="487" r:id="rId26"/>
    <p:sldId id="27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A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26" d="100"/>
          <a:sy n="26" d="100"/>
        </p:scale>
        <p:origin x="84" y="24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11365-3B60-4E64-937E-FA5B96BB8870}" type="datetimeFigureOut">
              <a:rPr lang="en-US" smtClean="0"/>
              <a:t>3/30/2022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65D3E-03DF-4155-B597-98B68896C9B0}" type="slidenum">
              <a:rPr lang="en-US" smtClean="0"/>
              <a:t>‹#›</a:t>
            </a:fld>
            <a:endParaRPr lang="en-US"/>
          </a:p>
        </p:txBody>
      </p:sp>
    </p:spTree>
    <p:extLst>
      <p:ext uri="{BB962C8B-B14F-4D97-AF65-F5344CB8AC3E}">
        <p14:creationId xmlns:p14="http://schemas.microsoft.com/office/powerpoint/2010/main" val="787427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0144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23</a:t>
            </a:fld>
            <a:endParaRPr lang="zh-CN" altLang="en-US">
              <a:solidFill>
                <a:prstClr val="black"/>
              </a:solidFill>
              <a:latin typeface="Calibri"/>
            </a:endParaRPr>
          </a:p>
        </p:txBody>
      </p:sp>
    </p:spTree>
    <p:extLst>
      <p:ext uri="{BB962C8B-B14F-4D97-AF65-F5344CB8AC3E}">
        <p14:creationId xmlns:p14="http://schemas.microsoft.com/office/powerpoint/2010/main" val="1690072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7381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D61E-960D-4C44-9479-1E4C9636B0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5F8ABF-8202-4BEF-97B0-2655BBB15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9D00FA-4008-440B-80FF-C8BE883DEAB1}"/>
              </a:ext>
            </a:extLst>
          </p:cNvPr>
          <p:cNvSpPr>
            <a:spLocks noGrp="1"/>
          </p:cNvSpPr>
          <p:nvPr>
            <p:ph type="dt" sz="half" idx="10"/>
          </p:nvPr>
        </p:nvSpPr>
        <p:spPr/>
        <p:txBody>
          <a:bodyPr/>
          <a:lstStyle/>
          <a:p>
            <a:fld id="{29960AEC-4FA8-4136-A275-2313C025A86E}" type="datetimeFigureOut">
              <a:rPr lang="en-US" smtClean="0"/>
              <a:t>3/30/2022</a:t>
            </a:fld>
            <a:endParaRPr lang="en-US"/>
          </a:p>
        </p:txBody>
      </p:sp>
      <p:sp>
        <p:nvSpPr>
          <p:cNvPr id="5" name="Footer Placeholder 4">
            <a:extLst>
              <a:ext uri="{FF2B5EF4-FFF2-40B4-BE49-F238E27FC236}">
                <a16:creationId xmlns:a16="http://schemas.microsoft.com/office/drawing/2014/main" id="{B9A5130D-C400-4398-929D-1C6F2B7CE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B4294-0063-47F3-AF46-54EDAF9D7DBE}"/>
              </a:ext>
            </a:extLst>
          </p:cNvPr>
          <p:cNvSpPr>
            <a:spLocks noGrp="1"/>
          </p:cNvSpPr>
          <p:nvPr>
            <p:ph type="sldNum" sz="quarter" idx="12"/>
          </p:nvPr>
        </p:nvSpPr>
        <p:spPr/>
        <p:txBody>
          <a:bodyPr/>
          <a:lstStyle/>
          <a:p>
            <a:fld id="{EFCD2D96-AD72-42EA-997A-B4DBBF02F070}" type="slidenum">
              <a:rPr lang="en-US" smtClean="0"/>
              <a:t>‹#›</a:t>
            </a:fld>
            <a:endParaRPr lang="en-US"/>
          </a:p>
        </p:txBody>
      </p:sp>
    </p:spTree>
    <p:extLst>
      <p:ext uri="{BB962C8B-B14F-4D97-AF65-F5344CB8AC3E}">
        <p14:creationId xmlns:p14="http://schemas.microsoft.com/office/powerpoint/2010/main" val="4113121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7CFA3-2E96-4A77-94F5-3E1D6616CC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37DE99-8E69-4022-A383-BF7CA6204D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4675B-A874-4C91-99DE-F09581F72C43}"/>
              </a:ext>
            </a:extLst>
          </p:cNvPr>
          <p:cNvSpPr>
            <a:spLocks noGrp="1"/>
          </p:cNvSpPr>
          <p:nvPr>
            <p:ph type="dt" sz="half" idx="10"/>
          </p:nvPr>
        </p:nvSpPr>
        <p:spPr/>
        <p:txBody>
          <a:bodyPr/>
          <a:lstStyle/>
          <a:p>
            <a:fld id="{29960AEC-4FA8-4136-A275-2313C025A86E}" type="datetimeFigureOut">
              <a:rPr lang="en-US" smtClean="0"/>
              <a:t>3/30/2022</a:t>
            </a:fld>
            <a:endParaRPr lang="en-US"/>
          </a:p>
        </p:txBody>
      </p:sp>
      <p:sp>
        <p:nvSpPr>
          <p:cNvPr id="5" name="Footer Placeholder 4">
            <a:extLst>
              <a:ext uri="{FF2B5EF4-FFF2-40B4-BE49-F238E27FC236}">
                <a16:creationId xmlns:a16="http://schemas.microsoft.com/office/drawing/2014/main" id="{0CE01C18-45D4-421A-818D-692846CE3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F1020-D849-4FD8-991A-350CB4924A04}"/>
              </a:ext>
            </a:extLst>
          </p:cNvPr>
          <p:cNvSpPr>
            <a:spLocks noGrp="1"/>
          </p:cNvSpPr>
          <p:nvPr>
            <p:ph type="sldNum" sz="quarter" idx="12"/>
          </p:nvPr>
        </p:nvSpPr>
        <p:spPr/>
        <p:txBody>
          <a:bodyPr/>
          <a:lstStyle/>
          <a:p>
            <a:fld id="{EFCD2D96-AD72-42EA-997A-B4DBBF02F070}" type="slidenum">
              <a:rPr lang="en-US" smtClean="0"/>
              <a:t>‹#›</a:t>
            </a:fld>
            <a:endParaRPr lang="en-US"/>
          </a:p>
        </p:txBody>
      </p:sp>
    </p:spTree>
    <p:extLst>
      <p:ext uri="{BB962C8B-B14F-4D97-AF65-F5344CB8AC3E}">
        <p14:creationId xmlns:p14="http://schemas.microsoft.com/office/powerpoint/2010/main" val="160041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B4250-F8BE-4388-BB54-7C693377F3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5E248A-CCD0-492D-91EF-EAA9354E18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EAE5E-0A27-4AEC-B579-50898C487628}"/>
              </a:ext>
            </a:extLst>
          </p:cNvPr>
          <p:cNvSpPr>
            <a:spLocks noGrp="1"/>
          </p:cNvSpPr>
          <p:nvPr>
            <p:ph type="dt" sz="half" idx="10"/>
          </p:nvPr>
        </p:nvSpPr>
        <p:spPr/>
        <p:txBody>
          <a:bodyPr/>
          <a:lstStyle/>
          <a:p>
            <a:fld id="{29960AEC-4FA8-4136-A275-2313C025A86E}" type="datetimeFigureOut">
              <a:rPr lang="en-US" smtClean="0"/>
              <a:t>3/30/2022</a:t>
            </a:fld>
            <a:endParaRPr lang="en-US"/>
          </a:p>
        </p:txBody>
      </p:sp>
      <p:sp>
        <p:nvSpPr>
          <p:cNvPr id="5" name="Footer Placeholder 4">
            <a:extLst>
              <a:ext uri="{FF2B5EF4-FFF2-40B4-BE49-F238E27FC236}">
                <a16:creationId xmlns:a16="http://schemas.microsoft.com/office/drawing/2014/main" id="{1234801D-23F0-444E-9B90-B59AFCA92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4E9CA-7E34-4834-BF80-FA6198E3F361}"/>
              </a:ext>
            </a:extLst>
          </p:cNvPr>
          <p:cNvSpPr>
            <a:spLocks noGrp="1"/>
          </p:cNvSpPr>
          <p:nvPr>
            <p:ph type="sldNum" sz="quarter" idx="12"/>
          </p:nvPr>
        </p:nvSpPr>
        <p:spPr/>
        <p:txBody>
          <a:bodyPr/>
          <a:lstStyle/>
          <a:p>
            <a:fld id="{EFCD2D96-AD72-42EA-997A-B4DBBF02F070}" type="slidenum">
              <a:rPr lang="en-US" smtClean="0"/>
              <a:t>‹#›</a:t>
            </a:fld>
            <a:endParaRPr lang="en-US"/>
          </a:p>
        </p:txBody>
      </p:sp>
    </p:spTree>
    <p:extLst>
      <p:ext uri="{BB962C8B-B14F-4D97-AF65-F5344CB8AC3E}">
        <p14:creationId xmlns:p14="http://schemas.microsoft.com/office/powerpoint/2010/main" val="1364728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9084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63E2A0-965D-43C0-B9B7-F00890D6C85C}"/>
              </a:ext>
            </a:extLst>
          </p:cNvPr>
          <p:cNvSpPr txBox="1"/>
          <p:nvPr userDrawn="1"/>
        </p:nvSpPr>
        <p:spPr>
          <a:xfrm>
            <a:off x="9695650" y="6440854"/>
            <a:ext cx="2853447" cy="256545"/>
          </a:xfrm>
          <a:prstGeom prst="rect">
            <a:avLst/>
          </a:prstGeom>
          <a:noFill/>
        </p:spPr>
        <p:txBody>
          <a:bodyPr wrap="square" rtlCol="0">
            <a:spAutoFit/>
          </a:bodyPr>
          <a:lstStyle/>
          <a:p>
            <a:r>
              <a:rPr lang="en-US" sz="1067" b="1" i="1" dirty="0" err="1">
                <a:solidFill>
                  <a:srgbClr val="FFFF00"/>
                </a:solidFill>
              </a:rPr>
              <a:t>Hương</a:t>
            </a:r>
            <a:r>
              <a:rPr lang="en-US" sz="1067" b="1" i="1" dirty="0">
                <a:solidFill>
                  <a:srgbClr val="FFFF00"/>
                </a:solidFill>
              </a:rPr>
              <a:t> </a:t>
            </a:r>
            <a:r>
              <a:rPr lang="en-US" sz="1067" b="1" i="1" dirty="0" err="1">
                <a:solidFill>
                  <a:srgbClr val="FFFF00"/>
                </a:solidFill>
              </a:rPr>
              <a:t>Thảo</a:t>
            </a:r>
            <a:r>
              <a:rPr lang="en-US" sz="1067" b="1" i="1" dirty="0">
                <a:solidFill>
                  <a:srgbClr val="FFFF00"/>
                </a:solidFill>
              </a:rPr>
              <a:t>: tranthao121004@gmail.com</a:t>
            </a:r>
          </a:p>
        </p:txBody>
      </p:sp>
    </p:spTree>
    <p:extLst>
      <p:ext uri="{BB962C8B-B14F-4D97-AF65-F5344CB8AC3E}">
        <p14:creationId xmlns:p14="http://schemas.microsoft.com/office/powerpoint/2010/main" val="2208821494"/>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648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42782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267505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998650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12D8-80F1-47AA-9EF4-FE7231DEB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66A4C1-4AAC-468E-8713-F639A873AD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D9C5D-D2AE-4D62-A1ED-0B580F6D26D2}"/>
              </a:ext>
            </a:extLst>
          </p:cNvPr>
          <p:cNvSpPr>
            <a:spLocks noGrp="1"/>
          </p:cNvSpPr>
          <p:nvPr>
            <p:ph type="dt" sz="half" idx="10"/>
          </p:nvPr>
        </p:nvSpPr>
        <p:spPr/>
        <p:txBody>
          <a:bodyPr/>
          <a:lstStyle/>
          <a:p>
            <a:fld id="{29960AEC-4FA8-4136-A275-2313C025A86E}" type="datetimeFigureOut">
              <a:rPr lang="en-US" smtClean="0"/>
              <a:t>3/30/2022</a:t>
            </a:fld>
            <a:endParaRPr lang="en-US"/>
          </a:p>
        </p:txBody>
      </p:sp>
      <p:sp>
        <p:nvSpPr>
          <p:cNvPr id="5" name="Footer Placeholder 4">
            <a:extLst>
              <a:ext uri="{FF2B5EF4-FFF2-40B4-BE49-F238E27FC236}">
                <a16:creationId xmlns:a16="http://schemas.microsoft.com/office/drawing/2014/main" id="{1AF104EF-59C3-4C9D-BC12-B86DE8ACE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8A227-8D47-4BBF-96F8-EA2CA8E96C0D}"/>
              </a:ext>
            </a:extLst>
          </p:cNvPr>
          <p:cNvSpPr>
            <a:spLocks noGrp="1"/>
          </p:cNvSpPr>
          <p:nvPr>
            <p:ph type="sldNum" sz="quarter" idx="12"/>
          </p:nvPr>
        </p:nvSpPr>
        <p:spPr/>
        <p:txBody>
          <a:bodyPr/>
          <a:lstStyle/>
          <a:p>
            <a:fld id="{EFCD2D96-AD72-42EA-997A-B4DBBF02F070}" type="slidenum">
              <a:rPr lang="en-US" smtClean="0"/>
              <a:t>‹#›</a:t>
            </a:fld>
            <a:endParaRPr lang="en-US"/>
          </a:p>
        </p:txBody>
      </p:sp>
    </p:spTree>
    <p:extLst>
      <p:ext uri="{BB962C8B-B14F-4D97-AF65-F5344CB8AC3E}">
        <p14:creationId xmlns:p14="http://schemas.microsoft.com/office/powerpoint/2010/main" val="7810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CA43-F999-4B38-9DC0-1D8219DFBA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DE9B3C-C909-42CA-9FA0-2796A38D49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F24E92-5025-4E18-AB8F-ABCF9BA4C429}"/>
              </a:ext>
            </a:extLst>
          </p:cNvPr>
          <p:cNvSpPr>
            <a:spLocks noGrp="1"/>
          </p:cNvSpPr>
          <p:nvPr>
            <p:ph type="dt" sz="half" idx="10"/>
          </p:nvPr>
        </p:nvSpPr>
        <p:spPr/>
        <p:txBody>
          <a:bodyPr/>
          <a:lstStyle/>
          <a:p>
            <a:fld id="{29960AEC-4FA8-4136-A275-2313C025A86E}" type="datetimeFigureOut">
              <a:rPr lang="en-US" smtClean="0"/>
              <a:t>3/30/2022</a:t>
            </a:fld>
            <a:endParaRPr lang="en-US"/>
          </a:p>
        </p:txBody>
      </p:sp>
      <p:sp>
        <p:nvSpPr>
          <p:cNvPr id="5" name="Footer Placeholder 4">
            <a:extLst>
              <a:ext uri="{FF2B5EF4-FFF2-40B4-BE49-F238E27FC236}">
                <a16:creationId xmlns:a16="http://schemas.microsoft.com/office/drawing/2014/main" id="{C3C91790-445C-4395-AA5A-86DB4EFB7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DFCFF-37BB-4C1F-94ED-DEBE743CFA7F}"/>
              </a:ext>
            </a:extLst>
          </p:cNvPr>
          <p:cNvSpPr>
            <a:spLocks noGrp="1"/>
          </p:cNvSpPr>
          <p:nvPr>
            <p:ph type="sldNum" sz="quarter" idx="12"/>
          </p:nvPr>
        </p:nvSpPr>
        <p:spPr/>
        <p:txBody>
          <a:bodyPr/>
          <a:lstStyle/>
          <a:p>
            <a:fld id="{EFCD2D96-AD72-42EA-997A-B4DBBF02F070}" type="slidenum">
              <a:rPr lang="en-US" smtClean="0"/>
              <a:t>‹#›</a:t>
            </a:fld>
            <a:endParaRPr lang="en-US"/>
          </a:p>
        </p:txBody>
      </p:sp>
    </p:spTree>
    <p:extLst>
      <p:ext uri="{BB962C8B-B14F-4D97-AF65-F5344CB8AC3E}">
        <p14:creationId xmlns:p14="http://schemas.microsoft.com/office/powerpoint/2010/main" val="878542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6A6F4-490E-4DDC-B091-FEE9841F34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F215EE-D5FC-439D-B412-B7983D5996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B525F4-8DA8-428E-A25C-C538D06E20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177595-36DB-4656-A0EE-136A0E30DA62}"/>
              </a:ext>
            </a:extLst>
          </p:cNvPr>
          <p:cNvSpPr>
            <a:spLocks noGrp="1"/>
          </p:cNvSpPr>
          <p:nvPr>
            <p:ph type="dt" sz="half" idx="10"/>
          </p:nvPr>
        </p:nvSpPr>
        <p:spPr/>
        <p:txBody>
          <a:bodyPr/>
          <a:lstStyle/>
          <a:p>
            <a:fld id="{29960AEC-4FA8-4136-A275-2313C025A86E}" type="datetimeFigureOut">
              <a:rPr lang="en-US" smtClean="0"/>
              <a:t>3/30/2022</a:t>
            </a:fld>
            <a:endParaRPr lang="en-US"/>
          </a:p>
        </p:txBody>
      </p:sp>
      <p:sp>
        <p:nvSpPr>
          <p:cNvPr id="6" name="Footer Placeholder 5">
            <a:extLst>
              <a:ext uri="{FF2B5EF4-FFF2-40B4-BE49-F238E27FC236}">
                <a16:creationId xmlns:a16="http://schemas.microsoft.com/office/drawing/2014/main" id="{5636AE7A-6CF9-4880-AED3-F84CCFF77B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FEF4CE-9064-40F2-B4EF-3B3AC53561EC}"/>
              </a:ext>
            </a:extLst>
          </p:cNvPr>
          <p:cNvSpPr>
            <a:spLocks noGrp="1"/>
          </p:cNvSpPr>
          <p:nvPr>
            <p:ph type="sldNum" sz="quarter" idx="12"/>
          </p:nvPr>
        </p:nvSpPr>
        <p:spPr/>
        <p:txBody>
          <a:bodyPr/>
          <a:lstStyle/>
          <a:p>
            <a:fld id="{EFCD2D96-AD72-42EA-997A-B4DBBF02F070}" type="slidenum">
              <a:rPr lang="en-US" smtClean="0"/>
              <a:t>‹#›</a:t>
            </a:fld>
            <a:endParaRPr lang="en-US"/>
          </a:p>
        </p:txBody>
      </p:sp>
    </p:spTree>
    <p:extLst>
      <p:ext uri="{BB962C8B-B14F-4D97-AF65-F5344CB8AC3E}">
        <p14:creationId xmlns:p14="http://schemas.microsoft.com/office/powerpoint/2010/main" val="3001830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BFA98-0509-4BE0-944D-07747F14E0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A39C0-75ED-4F28-B0E4-9A7858CF5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749686-7370-4F4F-A090-F3D05FD7C4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1CDB60-4B2C-474C-BEF9-0C1E8F9C81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14EDE1-37D0-457E-B7B6-5D28D58EBA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8CFF4-B23C-4351-9DF7-9533AAFE8128}"/>
              </a:ext>
            </a:extLst>
          </p:cNvPr>
          <p:cNvSpPr>
            <a:spLocks noGrp="1"/>
          </p:cNvSpPr>
          <p:nvPr>
            <p:ph type="dt" sz="half" idx="10"/>
          </p:nvPr>
        </p:nvSpPr>
        <p:spPr/>
        <p:txBody>
          <a:bodyPr/>
          <a:lstStyle/>
          <a:p>
            <a:fld id="{29960AEC-4FA8-4136-A275-2313C025A86E}" type="datetimeFigureOut">
              <a:rPr lang="en-US" smtClean="0"/>
              <a:t>3/30/2022</a:t>
            </a:fld>
            <a:endParaRPr lang="en-US"/>
          </a:p>
        </p:txBody>
      </p:sp>
      <p:sp>
        <p:nvSpPr>
          <p:cNvPr id="8" name="Footer Placeholder 7">
            <a:extLst>
              <a:ext uri="{FF2B5EF4-FFF2-40B4-BE49-F238E27FC236}">
                <a16:creationId xmlns:a16="http://schemas.microsoft.com/office/drawing/2014/main" id="{B46DA27C-F55B-46C5-B578-2FAC4CB3E4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7C6BE8-65A7-4985-A687-979B8A94EEC9}"/>
              </a:ext>
            </a:extLst>
          </p:cNvPr>
          <p:cNvSpPr>
            <a:spLocks noGrp="1"/>
          </p:cNvSpPr>
          <p:nvPr>
            <p:ph type="sldNum" sz="quarter" idx="12"/>
          </p:nvPr>
        </p:nvSpPr>
        <p:spPr/>
        <p:txBody>
          <a:bodyPr/>
          <a:lstStyle/>
          <a:p>
            <a:fld id="{EFCD2D96-AD72-42EA-997A-B4DBBF02F070}" type="slidenum">
              <a:rPr lang="en-US" smtClean="0"/>
              <a:t>‹#›</a:t>
            </a:fld>
            <a:endParaRPr lang="en-US"/>
          </a:p>
        </p:txBody>
      </p:sp>
    </p:spTree>
    <p:extLst>
      <p:ext uri="{BB962C8B-B14F-4D97-AF65-F5344CB8AC3E}">
        <p14:creationId xmlns:p14="http://schemas.microsoft.com/office/powerpoint/2010/main" val="2330545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6D1A-7A37-4E79-B4E1-3E6059C361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C7B19D-476D-4248-8D7E-AA970B06E09F}"/>
              </a:ext>
            </a:extLst>
          </p:cNvPr>
          <p:cNvSpPr>
            <a:spLocks noGrp="1"/>
          </p:cNvSpPr>
          <p:nvPr>
            <p:ph type="dt" sz="half" idx="10"/>
          </p:nvPr>
        </p:nvSpPr>
        <p:spPr/>
        <p:txBody>
          <a:bodyPr/>
          <a:lstStyle/>
          <a:p>
            <a:fld id="{29960AEC-4FA8-4136-A275-2313C025A86E}" type="datetimeFigureOut">
              <a:rPr lang="en-US" smtClean="0"/>
              <a:t>3/30/2022</a:t>
            </a:fld>
            <a:endParaRPr lang="en-US"/>
          </a:p>
        </p:txBody>
      </p:sp>
      <p:sp>
        <p:nvSpPr>
          <p:cNvPr id="4" name="Footer Placeholder 3">
            <a:extLst>
              <a:ext uri="{FF2B5EF4-FFF2-40B4-BE49-F238E27FC236}">
                <a16:creationId xmlns:a16="http://schemas.microsoft.com/office/drawing/2014/main" id="{95C9C93B-984C-4D8F-A1D0-DCDAB7420E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4F4AF6-782A-49BB-9CBA-9F70CFF2314D}"/>
              </a:ext>
            </a:extLst>
          </p:cNvPr>
          <p:cNvSpPr>
            <a:spLocks noGrp="1"/>
          </p:cNvSpPr>
          <p:nvPr>
            <p:ph type="sldNum" sz="quarter" idx="12"/>
          </p:nvPr>
        </p:nvSpPr>
        <p:spPr/>
        <p:txBody>
          <a:bodyPr/>
          <a:lstStyle/>
          <a:p>
            <a:fld id="{EFCD2D96-AD72-42EA-997A-B4DBBF02F070}" type="slidenum">
              <a:rPr lang="en-US" smtClean="0"/>
              <a:t>‹#›</a:t>
            </a:fld>
            <a:endParaRPr lang="en-US"/>
          </a:p>
        </p:txBody>
      </p:sp>
    </p:spTree>
    <p:extLst>
      <p:ext uri="{BB962C8B-B14F-4D97-AF65-F5344CB8AC3E}">
        <p14:creationId xmlns:p14="http://schemas.microsoft.com/office/powerpoint/2010/main" val="13849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D6FFD7-1DB5-4C2B-83AB-513B434453D0}"/>
              </a:ext>
            </a:extLst>
          </p:cNvPr>
          <p:cNvSpPr>
            <a:spLocks noGrp="1"/>
          </p:cNvSpPr>
          <p:nvPr>
            <p:ph type="dt" sz="half" idx="10"/>
          </p:nvPr>
        </p:nvSpPr>
        <p:spPr/>
        <p:txBody>
          <a:bodyPr/>
          <a:lstStyle/>
          <a:p>
            <a:fld id="{29960AEC-4FA8-4136-A275-2313C025A86E}" type="datetimeFigureOut">
              <a:rPr lang="en-US" smtClean="0"/>
              <a:t>3/30/2022</a:t>
            </a:fld>
            <a:endParaRPr lang="en-US"/>
          </a:p>
        </p:txBody>
      </p:sp>
      <p:sp>
        <p:nvSpPr>
          <p:cNvPr id="3" name="Footer Placeholder 2">
            <a:extLst>
              <a:ext uri="{FF2B5EF4-FFF2-40B4-BE49-F238E27FC236}">
                <a16:creationId xmlns:a16="http://schemas.microsoft.com/office/drawing/2014/main" id="{16F86539-01FA-4192-A523-02F3F4F682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4FDD06-0633-416C-836E-CA4B159E3E7D}"/>
              </a:ext>
            </a:extLst>
          </p:cNvPr>
          <p:cNvSpPr>
            <a:spLocks noGrp="1"/>
          </p:cNvSpPr>
          <p:nvPr>
            <p:ph type="sldNum" sz="quarter" idx="12"/>
          </p:nvPr>
        </p:nvSpPr>
        <p:spPr/>
        <p:txBody>
          <a:bodyPr/>
          <a:lstStyle/>
          <a:p>
            <a:fld id="{EFCD2D96-AD72-42EA-997A-B4DBBF02F070}" type="slidenum">
              <a:rPr lang="en-US" smtClean="0"/>
              <a:t>‹#›</a:t>
            </a:fld>
            <a:endParaRPr lang="en-US"/>
          </a:p>
        </p:txBody>
      </p:sp>
    </p:spTree>
    <p:extLst>
      <p:ext uri="{BB962C8B-B14F-4D97-AF65-F5344CB8AC3E}">
        <p14:creationId xmlns:p14="http://schemas.microsoft.com/office/powerpoint/2010/main" val="3845915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E26D8-3570-4899-9A2E-1D77CCABF0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CF9069-CEB1-4F44-8407-631F00DB94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38CD9-8472-4454-A853-3A667A13D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0C6BE6-F099-470F-819D-376BA3E5FACE}"/>
              </a:ext>
            </a:extLst>
          </p:cNvPr>
          <p:cNvSpPr>
            <a:spLocks noGrp="1"/>
          </p:cNvSpPr>
          <p:nvPr>
            <p:ph type="dt" sz="half" idx="10"/>
          </p:nvPr>
        </p:nvSpPr>
        <p:spPr/>
        <p:txBody>
          <a:bodyPr/>
          <a:lstStyle/>
          <a:p>
            <a:fld id="{29960AEC-4FA8-4136-A275-2313C025A86E}" type="datetimeFigureOut">
              <a:rPr lang="en-US" smtClean="0"/>
              <a:t>3/30/2022</a:t>
            </a:fld>
            <a:endParaRPr lang="en-US"/>
          </a:p>
        </p:txBody>
      </p:sp>
      <p:sp>
        <p:nvSpPr>
          <p:cNvPr id="6" name="Footer Placeholder 5">
            <a:extLst>
              <a:ext uri="{FF2B5EF4-FFF2-40B4-BE49-F238E27FC236}">
                <a16:creationId xmlns:a16="http://schemas.microsoft.com/office/drawing/2014/main" id="{C3E25108-5A14-44F8-86FD-943415BEEA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4FD564-A840-45D4-8A09-40538B024CD9}"/>
              </a:ext>
            </a:extLst>
          </p:cNvPr>
          <p:cNvSpPr>
            <a:spLocks noGrp="1"/>
          </p:cNvSpPr>
          <p:nvPr>
            <p:ph type="sldNum" sz="quarter" idx="12"/>
          </p:nvPr>
        </p:nvSpPr>
        <p:spPr/>
        <p:txBody>
          <a:bodyPr/>
          <a:lstStyle/>
          <a:p>
            <a:fld id="{EFCD2D96-AD72-42EA-997A-B4DBBF02F070}" type="slidenum">
              <a:rPr lang="en-US" smtClean="0"/>
              <a:t>‹#›</a:t>
            </a:fld>
            <a:endParaRPr lang="en-US"/>
          </a:p>
        </p:txBody>
      </p:sp>
    </p:spTree>
    <p:extLst>
      <p:ext uri="{BB962C8B-B14F-4D97-AF65-F5344CB8AC3E}">
        <p14:creationId xmlns:p14="http://schemas.microsoft.com/office/powerpoint/2010/main" val="1936793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0BAE5-73FE-49D8-99C2-2375311928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6B10B9-9535-4DEC-B3EC-FCDDFE8A12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C4DAC1-A976-4E2C-B0AF-ED974B548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808BF-AF44-4B3F-8A93-6B31A1154065}"/>
              </a:ext>
            </a:extLst>
          </p:cNvPr>
          <p:cNvSpPr>
            <a:spLocks noGrp="1"/>
          </p:cNvSpPr>
          <p:nvPr>
            <p:ph type="dt" sz="half" idx="10"/>
          </p:nvPr>
        </p:nvSpPr>
        <p:spPr/>
        <p:txBody>
          <a:bodyPr/>
          <a:lstStyle/>
          <a:p>
            <a:fld id="{29960AEC-4FA8-4136-A275-2313C025A86E}" type="datetimeFigureOut">
              <a:rPr lang="en-US" smtClean="0"/>
              <a:t>3/30/2022</a:t>
            </a:fld>
            <a:endParaRPr lang="en-US"/>
          </a:p>
        </p:txBody>
      </p:sp>
      <p:sp>
        <p:nvSpPr>
          <p:cNvPr id="6" name="Footer Placeholder 5">
            <a:extLst>
              <a:ext uri="{FF2B5EF4-FFF2-40B4-BE49-F238E27FC236}">
                <a16:creationId xmlns:a16="http://schemas.microsoft.com/office/drawing/2014/main" id="{95AAB21B-5EC7-4501-892C-CD1681456B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782255-0EF7-4489-9A88-FEEB2F6CCFBC}"/>
              </a:ext>
            </a:extLst>
          </p:cNvPr>
          <p:cNvSpPr>
            <a:spLocks noGrp="1"/>
          </p:cNvSpPr>
          <p:nvPr>
            <p:ph type="sldNum" sz="quarter" idx="12"/>
          </p:nvPr>
        </p:nvSpPr>
        <p:spPr/>
        <p:txBody>
          <a:bodyPr/>
          <a:lstStyle/>
          <a:p>
            <a:fld id="{EFCD2D96-AD72-42EA-997A-B4DBBF02F070}" type="slidenum">
              <a:rPr lang="en-US" smtClean="0"/>
              <a:t>‹#›</a:t>
            </a:fld>
            <a:endParaRPr lang="en-US"/>
          </a:p>
        </p:txBody>
      </p:sp>
    </p:spTree>
    <p:extLst>
      <p:ext uri="{BB962C8B-B14F-4D97-AF65-F5344CB8AC3E}">
        <p14:creationId xmlns:p14="http://schemas.microsoft.com/office/powerpoint/2010/main" val="281705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CBE49C-A9FA-4D32-BA6C-84A370706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533AA0-C260-4FE0-B767-443A28A03D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DF15E6-E481-4252-86AB-4EC0E60AE6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60AEC-4FA8-4136-A275-2313C025A86E}" type="datetimeFigureOut">
              <a:rPr lang="en-US" smtClean="0"/>
              <a:t>3/30/2022</a:t>
            </a:fld>
            <a:endParaRPr lang="en-US"/>
          </a:p>
        </p:txBody>
      </p:sp>
      <p:sp>
        <p:nvSpPr>
          <p:cNvPr id="5" name="Footer Placeholder 4">
            <a:extLst>
              <a:ext uri="{FF2B5EF4-FFF2-40B4-BE49-F238E27FC236}">
                <a16:creationId xmlns:a16="http://schemas.microsoft.com/office/drawing/2014/main" id="{AAA782A4-B7CE-4AC3-A94D-57FD0BC482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8BDD85-6691-4752-9729-60E7FDA67F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CD2D96-AD72-42EA-997A-B4DBBF02F070}" type="slidenum">
              <a:rPr lang="en-US" smtClean="0"/>
              <a:t>‹#›</a:t>
            </a:fld>
            <a:endParaRPr lang="en-US"/>
          </a:p>
        </p:txBody>
      </p:sp>
    </p:spTree>
    <p:extLst>
      <p:ext uri="{BB962C8B-B14F-4D97-AF65-F5344CB8AC3E}">
        <p14:creationId xmlns:p14="http://schemas.microsoft.com/office/powerpoint/2010/main" val="553160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4.xml"/><Relationship Id="rId7" Type="http://schemas.openxmlformats.org/officeDocument/2006/relationships/image" Target="../media/image1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slide" Target="slide14.xml"/><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9.gif"/><Relationship Id="rId3" Type="http://schemas.openxmlformats.org/officeDocument/2006/relationships/slideLayout" Target="../slideLayouts/slideLayout7.xml"/><Relationship Id="rId7" Type="http://schemas.openxmlformats.org/officeDocument/2006/relationships/slide" Target="slide3.xml"/><Relationship Id="rId12" Type="http://schemas.openxmlformats.org/officeDocument/2006/relationships/slide" Target="slide7.xml"/><Relationship Id="rId2" Type="http://schemas.openxmlformats.org/officeDocument/2006/relationships/audio" Target="../media/media1.wav"/><Relationship Id="rId16" Type="http://schemas.openxmlformats.org/officeDocument/2006/relationships/slide" Target="slide11.xml"/><Relationship Id="rId1" Type="http://schemas.microsoft.com/office/2007/relationships/media" Target="../media/media1.wav"/><Relationship Id="rId6" Type="http://schemas.openxmlformats.org/officeDocument/2006/relationships/image" Target="../media/image17.png"/><Relationship Id="rId11" Type="http://schemas.openxmlformats.org/officeDocument/2006/relationships/image" Target="../media/image18.gif"/><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slide" Target="slide6.xml"/><Relationship Id="rId4" Type="http://schemas.openxmlformats.org/officeDocument/2006/relationships/image" Target="../media/image13.png"/><Relationship Id="rId9" Type="http://schemas.openxmlformats.org/officeDocument/2006/relationships/slide" Target="slide5.xml"/><Relationship Id="rId14" Type="http://schemas.openxmlformats.org/officeDocument/2006/relationships/image" Target="../media/image20.gif"/></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4.gif"/><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3.gif"/><Relationship Id="rId5" Type="http://schemas.microsoft.com/office/2007/relationships/hdphoto" Target="../media/hdphoto3.wdp"/><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slide" Target="slide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3.gif"/><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3.gif"/><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3.gif"/><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719247C9-3C12-48C2-BE8F-777135A5C32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1" y="0"/>
            <a:ext cx="12190413" cy="6857107"/>
          </a:xfrm>
          <a:prstGeom prst="rect">
            <a:avLst/>
          </a:prstGeom>
        </p:spPr>
      </p:pic>
      <p:sp>
        <p:nvSpPr>
          <p:cNvPr id="8" name="矩形 16">
            <a:extLst>
              <a:ext uri="{FF2B5EF4-FFF2-40B4-BE49-F238E27FC236}">
                <a16:creationId xmlns:a16="http://schemas.microsoft.com/office/drawing/2014/main" id="{65C28D83-A96C-4C85-B532-061E9845AFB4}"/>
              </a:ext>
            </a:extLst>
          </p:cNvPr>
          <p:cNvSpPr/>
          <p:nvPr/>
        </p:nvSpPr>
        <p:spPr>
          <a:xfrm>
            <a:off x="354012" y="342900"/>
            <a:ext cx="11482388" cy="6173786"/>
          </a:xfrm>
          <a:prstGeom prst="rect">
            <a:avLst/>
          </a:prstGeom>
          <a:noFill/>
          <a:ln>
            <a:solidFill>
              <a:srgbClr val="49B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9" name="Rectangle 8">
            <a:extLst>
              <a:ext uri="{FF2B5EF4-FFF2-40B4-BE49-F238E27FC236}">
                <a16:creationId xmlns:a16="http://schemas.microsoft.com/office/drawing/2014/main" id="{0969F9BD-FB7E-4691-BCA0-07185CBCE2BD}"/>
              </a:ext>
            </a:extLst>
          </p:cNvPr>
          <p:cNvSpPr/>
          <p:nvPr/>
        </p:nvSpPr>
        <p:spPr>
          <a:xfrm>
            <a:off x="840658" y="958645"/>
            <a:ext cx="10751574" cy="477847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E308789-AF4D-4ECE-A3E3-10CFCB05B742}"/>
              </a:ext>
            </a:extLst>
          </p:cNvPr>
          <p:cNvSpPr txBox="1"/>
          <p:nvPr/>
        </p:nvSpPr>
        <p:spPr>
          <a:xfrm>
            <a:off x="4092332" y="481591"/>
            <a:ext cx="4488729" cy="954107"/>
          </a:xfrm>
          <a:prstGeom prst="rect">
            <a:avLst/>
          </a:prstGeom>
          <a:noFill/>
        </p:spPr>
        <p:txBody>
          <a:bodyPr wrap="none" rtlCol="0">
            <a:spAutoFit/>
          </a:bodyPr>
          <a:lstStyle/>
          <a:p>
            <a:pPr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pic>
        <p:nvPicPr>
          <p:cNvPr id="14" name="Picture 13">
            <a:extLst>
              <a:ext uri="{FF2B5EF4-FFF2-40B4-BE49-F238E27FC236}">
                <a16:creationId xmlns:a16="http://schemas.microsoft.com/office/drawing/2014/main" id="{B950BAB4-86A8-4724-A55B-FB28390FC7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646" y="492841"/>
            <a:ext cx="1256072" cy="1256072"/>
          </a:xfrm>
          <a:prstGeom prst="rect">
            <a:avLst/>
          </a:prstGeom>
        </p:spPr>
      </p:pic>
      <p:sp>
        <p:nvSpPr>
          <p:cNvPr id="13" name="TextBox 12">
            <a:extLst>
              <a:ext uri="{FF2B5EF4-FFF2-40B4-BE49-F238E27FC236}">
                <a16:creationId xmlns:a16="http://schemas.microsoft.com/office/drawing/2014/main" id="{3821ED9E-0786-4025-88AA-FAA56FBB3344}"/>
              </a:ext>
            </a:extLst>
          </p:cNvPr>
          <p:cNvSpPr txBox="1"/>
          <p:nvPr/>
        </p:nvSpPr>
        <p:spPr>
          <a:xfrm>
            <a:off x="704183" y="2051443"/>
            <a:ext cx="10782043" cy="24929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5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TIẾNG VIỆT</a:t>
            </a:r>
          </a:p>
          <a:p>
            <a:pPr algn="ctr" defTabSz="914377">
              <a:defRPr/>
            </a:pPr>
            <a:r>
              <a:rPr lang="en-US" sz="5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914377">
              <a:defRPr/>
            </a:pP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18: THƯ VIỆN BIẾT ĐI (TIẾT 1+2)</a:t>
            </a:r>
            <a:endPar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1841596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DFA81A-90E5-4FCB-9E96-A1EE0D577C34}"/>
              </a:ext>
            </a:extLst>
          </p:cNvPr>
          <p:cNvSpPr txBox="1"/>
          <p:nvPr/>
        </p:nvSpPr>
        <p:spPr>
          <a:xfrm>
            <a:off x="2518782" y="0"/>
            <a:ext cx="7154436" cy="754694"/>
          </a:xfrm>
          <a:prstGeom prst="rect">
            <a:avLst/>
          </a:prstGeom>
          <a:noFill/>
        </p:spPr>
        <p:txBody>
          <a:bodyPr wrap="square" rtlCol="0">
            <a:spAutoFit/>
          </a:bodyPr>
          <a:lstStyle/>
          <a:p>
            <a:pPr algn="ctr">
              <a:lnSpc>
                <a:spcPct val="150000"/>
              </a:lnSpc>
            </a:pPr>
            <a:r>
              <a:rPr lang="en-US" sz="3200" b="1" dirty="0">
                <a:solidFill>
                  <a:srgbClr val="FF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7" y="980115"/>
            <a:ext cx="11412186" cy="5509200"/>
          </a:xfrm>
          <a:prstGeom prst="rect">
            <a:avLst/>
          </a:prstGeom>
          <a:noFill/>
        </p:spPr>
        <p:txBody>
          <a:bodyPr wrap="square" rtlCol="0">
            <a:spAutoFit/>
          </a:bodyPr>
          <a:lstStyle/>
          <a:p>
            <a:pPr algn="just"/>
            <a:r>
              <a:rPr lang="en-US" sz="3200">
                <a:latin typeface="Arial-Rounded" panose="020B0500000000000000" pitchFamily="34" charset="0"/>
                <a:ea typeface="Arial-Rounded" panose="020B0500000000000000" pitchFamily="34" charset="0"/>
                <a:cs typeface="Arial-Rounded" panose="020B0500000000000000" pitchFamily="34" charset="0"/>
              </a:rPr>
              <a:t>	Thư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lưu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mượn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nghĩ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rằng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im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200">
                <a:latin typeface="Arial-Rounded" panose="020B0500000000000000" pitchFamily="34" charset="0"/>
                <a:ea typeface="Arial-Rounded" panose="020B0500000000000000" pitchFamily="34" charset="0"/>
                <a:cs typeface="Arial-Rounded" panose="020B0500000000000000" pitchFamily="34" charset="0"/>
              </a:rPr>
              <a:t>	Thư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Lô-</a:t>
            </a:r>
            <a:r>
              <a:rPr lang="en-US" sz="3200" dirty="0" err="1">
                <a:latin typeface="Arial-Rounded" panose="020B0500000000000000" pitchFamily="34" charset="0"/>
                <a:ea typeface="Arial-Rounded" panose="020B0500000000000000" pitchFamily="34" charset="0"/>
                <a:cs typeface="Arial-Rounded" panose="020B0500000000000000" pitchFamily="34" charset="0"/>
              </a:rPr>
              <a:t>gô</a:t>
            </a:r>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en-US" sz="3200" dirty="0" err="1">
                <a:latin typeface="Arial-Rounded" panose="020B0500000000000000" pitchFamily="34" charset="0"/>
                <a:ea typeface="Arial-Rounded" panose="020B0500000000000000" pitchFamily="34" charset="0"/>
                <a:cs typeface="Arial-Rounded" panose="020B0500000000000000" pitchFamily="34" charset="0"/>
              </a:rPr>
              <a:t>xơ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Đức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nổi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tàu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latin typeface="Arial-Rounded" panose="020B0500000000000000" pitchFamily="34" charset="0"/>
                <a:ea typeface="Arial-Rounded" panose="020B0500000000000000" pitchFamily="34" charset="0"/>
                <a:cs typeface="Arial-Rounded" panose="020B0500000000000000" pitchFamily="34" charset="0"/>
              </a:rPr>
              <a:t> 500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qua 45 </a:t>
            </a:r>
            <a:r>
              <a:rPr lang="en-US" sz="32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20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Phần</a:t>
            </a:r>
            <a:r>
              <a:rPr lang="en-US" sz="3200" dirty="0">
                <a:latin typeface="Arial-Rounded" panose="020B0500000000000000" pitchFamily="34" charset="0"/>
                <a:ea typeface="Arial-Rounded" panose="020B0500000000000000" pitchFamily="34" charset="0"/>
                <a:cs typeface="Arial-Rounded" panose="020B0500000000000000" pitchFamily="34" charset="0"/>
              </a:rPr>
              <a:t> Lan,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trăm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di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xe</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buýt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khắp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châu</a:t>
            </a:r>
            <a:r>
              <a:rPr lang="en-US" sz="3200" dirty="0">
                <a:latin typeface="Arial-Rounded" panose="020B0500000000000000" pitchFamily="34" charset="0"/>
                <a:ea typeface="Arial-Rounded" panose="020B0500000000000000" pitchFamily="34" charset="0"/>
                <a:cs typeface="Arial-Rounded" panose="020B0500000000000000" pitchFamily="34" charset="0"/>
              </a:rPr>
              <a:t> Phi,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lưng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Nhờ</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cuốn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băng</a:t>
            </a:r>
            <a:r>
              <a:rPr lang="en-US" sz="3200" dirty="0">
                <a:latin typeface="Arial-Rounded" panose="020B0500000000000000" pitchFamily="34" charset="0"/>
                <a:ea typeface="Arial-Rounded" panose="020B0500000000000000" pitchFamily="34" charset="0"/>
                <a:cs typeface="Arial-Rounded" panose="020B0500000000000000" pitchFamily="34" charset="0"/>
              </a:rPr>
              <a:t> qua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i="1" dirty="0">
                <a:latin typeface="Arial-Rounded" panose="020B0500000000000000" pitchFamily="34" charset="0"/>
                <a:ea typeface="Arial-Rounded" panose="020B0500000000000000" pitchFamily="34" charset="0"/>
                <a:cs typeface="Arial-Rounded" panose="020B0500000000000000" pitchFamily="34" charset="0"/>
              </a:rPr>
              <a:t>(</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i="1" dirty="0">
                <a:latin typeface="Arial-Rounded" panose="020B0500000000000000" pitchFamily="34" charset="0"/>
                <a:ea typeface="Arial-Rounded" panose="020B0500000000000000" pitchFamily="34" charset="0"/>
                <a:cs typeface="Arial-Rounded" panose="020B0500000000000000" pitchFamily="34" charset="0"/>
              </a:rPr>
              <a:t> Nam)</a:t>
            </a:r>
          </a:p>
        </p:txBody>
      </p:sp>
      <p:sp>
        <p:nvSpPr>
          <p:cNvPr id="7" name="Rectangle: Rounded Corners 6">
            <a:extLst>
              <a:ext uri="{FF2B5EF4-FFF2-40B4-BE49-F238E27FC236}">
                <a16:creationId xmlns:a16="http://schemas.microsoft.com/office/drawing/2014/main" id="{38866A9F-EB8E-4D04-8ABC-E21CF6A1A501}"/>
              </a:ext>
            </a:extLst>
          </p:cNvPr>
          <p:cNvSpPr/>
          <p:nvPr/>
        </p:nvSpPr>
        <p:spPr>
          <a:xfrm>
            <a:off x="-365979" y="0"/>
            <a:ext cx="2721429" cy="584776"/>
          </a:xfrm>
          <a:prstGeom prst="roundRect">
            <a:avLst>
              <a:gd name="adj" fmla="val 50000"/>
            </a:avLst>
          </a:prstGeom>
          <a:solidFill>
            <a:srgbClr val="41AC99"/>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endParaRPr kumimoji="0" lang="en-US" sz="28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084125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2" name="图片 1" descr="7">
            <a:extLst>
              <a:ext uri="{FF2B5EF4-FFF2-40B4-BE49-F238E27FC236}">
                <a16:creationId xmlns:a16="http://schemas.microsoft.com/office/drawing/2014/main" id="{1FF3C578-4AE0-4B9D-9AEC-6C51BD5348BD}"/>
              </a:ext>
            </a:extLst>
          </p:cNvPr>
          <p:cNvPicPr>
            <a:picLocks noChangeAspect="1"/>
          </p:cNvPicPr>
          <p:nvPr/>
        </p:nvPicPr>
        <p:blipFill>
          <a:blip r:embed="rId8"/>
          <a:stretch>
            <a:fillRect/>
          </a:stretch>
        </p:blipFill>
        <p:spPr>
          <a:xfrm>
            <a:off x="-14605" y="5208270"/>
            <a:ext cx="12197080" cy="1725295"/>
          </a:xfrm>
          <a:prstGeom prst="rect">
            <a:avLst/>
          </a:prstGeom>
        </p:spPr>
      </p:pic>
      <p:sp>
        <p:nvSpPr>
          <p:cNvPr id="3" name="Text Box 4">
            <a:extLst>
              <a:ext uri="{FF2B5EF4-FFF2-40B4-BE49-F238E27FC236}">
                <a16:creationId xmlns:a16="http://schemas.microsoft.com/office/drawing/2014/main" id="{A8C03F67-948E-4552-BEF3-68AC69174EF4}"/>
              </a:ext>
            </a:extLst>
          </p:cNvPr>
          <p:cNvSpPr txBox="1">
            <a:spLocks noChangeArrowheads="1"/>
          </p:cNvSpPr>
          <p:nvPr>
            <p:custDataLst>
              <p:tags r:id="rId1"/>
            </p:custDataLst>
          </p:nvPr>
        </p:nvSpPr>
        <p:spPr bwMode="auto">
          <a:xfrm>
            <a:off x="873186" y="-18837"/>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Line 13">
            <a:extLst>
              <a:ext uri="{FF2B5EF4-FFF2-40B4-BE49-F238E27FC236}">
                <a16:creationId xmlns:a16="http://schemas.microsoft.com/office/drawing/2014/main" id="{3E37BDD7-CB1B-4C73-B354-162536D07485}"/>
              </a:ext>
            </a:extLst>
          </p:cNvPr>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AutoShape 14">
            <a:extLst>
              <a:ext uri="{FF2B5EF4-FFF2-40B4-BE49-F238E27FC236}">
                <a16:creationId xmlns:a16="http://schemas.microsoft.com/office/drawing/2014/main" id="{7AA8E1F6-0758-4CDC-8ECF-E9782C3C1725}"/>
              </a:ext>
            </a:extLst>
          </p:cNvPr>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lvl="0" defTabSz="1219170"/>
            <a:r>
              <a:rPr lang="en-US" sz="3600" b="1">
                <a:latin typeface="Arial-Rounded" panose="020B0500000000000000" pitchFamily="34" charset="0"/>
                <a:ea typeface="Arial-Rounded" panose="020B0500000000000000" pitchFamily="34" charset="0"/>
                <a:cs typeface="Arial-Rounded" panose="020B0500000000000000" pitchFamily="34" charset="0"/>
              </a:rPr>
              <a:t>Lô-gô-xơ</a:t>
            </a:r>
            <a:endParaRPr lang="en-US" altLang="zh-C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Line 13">
            <a:extLst>
              <a:ext uri="{FF2B5EF4-FFF2-40B4-BE49-F238E27FC236}">
                <a16:creationId xmlns:a16="http://schemas.microsoft.com/office/drawing/2014/main" id="{F7446EFE-7B96-4FE4-8C15-F293550D931F}"/>
              </a:ext>
            </a:extLst>
          </p:cNvPr>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AutoShape 14">
            <a:extLst>
              <a:ext uri="{FF2B5EF4-FFF2-40B4-BE49-F238E27FC236}">
                <a16:creationId xmlns:a16="http://schemas.microsoft.com/office/drawing/2014/main" id="{69AA524A-6304-40E0-A393-DD41F6DFFEC3}"/>
              </a:ext>
            </a:extLst>
          </p:cNvPr>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defTabSz="1219170"/>
            <a:r>
              <a:rPr lang="en-US" altLang="zh-CN" sz="36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 Lan</a:t>
            </a:r>
            <a:endParaRPr lang="en-US" altLang="zh-C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图片 4" descr="dabcd06a6544a19734e2cd66cdc765b5">
            <a:extLst>
              <a:ext uri="{FF2B5EF4-FFF2-40B4-BE49-F238E27FC236}">
                <a16:creationId xmlns:a16="http://schemas.microsoft.com/office/drawing/2014/main" id="{9A73D752-383D-49BC-A11D-ADD56E9EC6BB}"/>
              </a:ext>
            </a:extLst>
          </p:cNvPr>
          <p:cNvPicPr>
            <a:picLocks noChangeAspect="1"/>
          </p:cNvPicPr>
          <p:nvPr/>
        </p:nvPicPr>
        <p:blipFill>
          <a:blip r:embed="rId9"/>
          <a:stretch>
            <a:fillRect/>
          </a:stretch>
        </p:blipFill>
        <p:spPr>
          <a:xfrm>
            <a:off x="1088390" y="2875280"/>
            <a:ext cx="3167380" cy="3745230"/>
          </a:xfrm>
          <a:prstGeom prst="rect">
            <a:avLst/>
          </a:prstGeom>
        </p:spPr>
      </p:pic>
    </p:spTree>
    <p:extLst>
      <p:ext uri="{BB962C8B-B14F-4D97-AF65-F5344CB8AC3E}">
        <p14:creationId xmlns:p14="http://schemas.microsoft.com/office/powerpoint/2010/main" val="2210299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1"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C9EFEEF-0C2D-4030-9EDF-A49903BB0883}"/>
              </a:ext>
            </a:extLst>
          </p:cNvPr>
          <p:cNvSpPr txBox="1"/>
          <p:nvPr/>
        </p:nvSpPr>
        <p:spPr>
          <a:xfrm>
            <a:off x="2518782" y="0"/>
            <a:ext cx="7154436" cy="754694"/>
          </a:xfrm>
          <a:prstGeom prst="rect">
            <a:avLst/>
          </a:prstGeom>
          <a:noFill/>
        </p:spPr>
        <p:txBody>
          <a:bodyPr wrap="square" rtlCol="0">
            <a:spAutoFit/>
          </a:bodyPr>
          <a:lstStyle/>
          <a:p>
            <a:pPr algn="ctr">
              <a:lnSpc>
                <a:spcPct val="150000"/>
              </a:lnSpc>
            </a:pPr>
            <a:r>
              <a:rPr lang="en-US" sz="3200" b="1" dirty="0">
                <a:solidFill>
                  <a:srgbClr val="FF0000"/>
                </a:solidFill>
                <a:latin typeface="+mj-lt"/>
              </a:rPr>
              <a:t>THƯ VIỆN BIẾT ĐI</a:t>
            </a:r>
          </a:p>
        </p:txBody>
      </p:sp>
      <p:sp>
        <p:nvSpPr>
          <p:cNvPr id="14" name="TextBox 13">
            <a:extLst>
              <a:ext uri="{FF2B5EF4-FFF2-40B4-BE49-F238E27FC236}">
                <a16:creationId xmlns:a16="http://schemas.microsoft.com/office/drawing/2014/main" id="{BCB64E54-6FDB-49A0-9829-6406C295F1EE}"/>
              </a:ext>
            </a:extLst>
          </p:cNvPr>
          <p:cNvSpPr txBox="1"/>
          <p:nvPr/>
        </p:nvSpPr>
        <p:spPr>
          <a:xfrm>
            <a:off x="389907" y="980115"/>
            <a:ext cx="11412186" cy="5509200"/>
          </a:xfrm>
          <a:prstGeom prst="rect">
            <a:avLst/>
          </a:prstGeom>
          <a:noFill/>
        </p:spPr>
        <p:txBody>
          <a:bodyPr wrap="square" rtlCol="0">
            <a:spAutoFit/>
          </a:bodyPr>
          <a:lstStyle/>
          <a:p>
            <a:pPr algn="just"/>
            <a:r>
              <a:rPr lang="en-US" sz="3200">
                <a:latin typeface="Arial-Rounded" panose="020B0500000000000000" pitchFamily="34" charset="0"/>
                <a:ea typeface="Arial-Rounded" panose="020B0500000000000000" pitchFamily="34" charset="0"/>
                <a:cs typeface="Arial-Rounded" panose="020B0500000000000000" pitchFamily="34" charset="0"/>
              </a:rPr>
              <a:t>	Thư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lưu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mượn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nghĩ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rằng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im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200">
                <a:latin typeface="Arial-Rounded" panose="020B0500000000000000" pitchFamily="34" charset="0"/>
                <a:ea typeface="Arial-Rounded" panose="020B0500000000000000" pitchFamily="34" charset="0"/>
                <a:cs typeface="Arial-Rounded" panose="020B0500000000000000" pitchFamily="34" charset="0"/>
              </a:rPr>
              <a:t>	Thư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Lô-</a:t>
            </a:r>
            <a:r>
              <a:rPr lang="en-US" sz="3200" dirty="0" err="1">
                <a:latin typeface="Arial-Rounded" panose="020B0500000000000000" pitchFamily="34" charset="0"/>
                <a:ea typeface="Arial-Rounded" panose="020B0500000000000000" pitchFamily="34" charset="0"/>
                <a:cs typeface="Arial-Rounded" panose="020B0500000000000000" pitchFamily="34" charset="0"/>
              </a:rPr>
              <a:t>gô</a:t>
            </a:r>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en-US" sz="3200" dirty="0" err="1">
                <a:latin typeface="Arial-Rounded" panose="020B0500000000000000" pitchFamily="34" charset="0"/>
                <a:ea typeface="Arial-Rounded" panose="020B0500000000000000" pitchFamily="34" charset="0"/>
                <a:cs typeface="Arial-Rounded" panose="020B0500000000000000" pitchFamily="34" charset="0"/>
              </a:rPr>
              <a:t>xơ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Đức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nổi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tàu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latin typeface="Arial-Rounded" panose="020B0500000000000000" pitchFamily="34" charset="0"/>
                <a:ea typeface="Arial-Rounded" panose="020B0500000000000000" pitchFamily="34" charset="0"/>
                <a:cs typeface="Arial-Rounded" panose="020B0500000000000000" pitchFamily="34" charset="0"/>
              </a:rPr>
              <a:t> 500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qua 45 </a:t>
            </a:r>
            <a:r>
              <a:rPr lang="en-US" sz="32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20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Phần</a:t>
            </a:r>
            <a:r>
              <a:rPr lang="en-US" sz="3200" dirty="0">
                <a:latin typeface="Arial-Rounded" panose="020B0500000000000000" pitchFamily="34" charset="0"/>
                <a:ea typeface="Arial-Rounded" panose="020B0500000000000000" pitchFamily="34" charset="0"/>
                <a:cs typeface="Arial-Rounded" panose="020B0500000000000000" pitchFamily="34" charset="0"/>
              </a:rPr>
              <a:t> Lan,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trăm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di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xe</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buýt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khắp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châu</a:t>
            </a:r>
            <a:r>
              <a:rPr lang="en-US" sz="3200" dirty="0">
                <a:latin typeface="Arial-Rounded" panose="020B0500000000000000" pitchFamily="34" charset="0"/>
                <a:ea typeface="Arial-Rounded" panose="020B0500000000000000" pitchFamily="34" charset="0"/>
                <a:cs typeface="Arial-Rounded" panose="020B0500000000000000" pitchFamily="34" charset="0"/>
              </a:rPr>
              <a:t> Phi,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lưng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Nhờ</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cuốn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băng</a:t>
            </a:r>
            <a:r>
              <a:rPr lang="en-US" sz="3200" dirty="0">
                <a:latin typeface="Arial-Rounded" panose="020B0500000000000000" pitchFamily="34" charset="0"/>
                <a:ea typeface="Arial-Rounded" panose="020B0500000000000000" pitchFamily="34" charset="0"/>
                <a:cs typeface="Arial-Rounded" panose="020B0500000000000000" pitchFamily="34" charset="0"/>
              </a:rPr>
              <a:t> qua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i="1" dirty="0">
                <a:latin typeface="Arial-Rounded" panose="020B0500000000000000" pitchFamily="34" charset="0"/>
                <a:ea typeface="Arial-Rounded" panose="020B0500000000000000" pitchFamily="34" charset="0"/>
                <a:cs typeface="Arial-Rounded" panose="020B0500000000000000" pitchFamily="34" charset="0"/>
              </a:rPr>
              <a:t>(</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i="1" dirty="0">
                <a:latin typeface="Arial-Rounded" panose="020B0500000000000000" pitchFamily="34" charset="0"/>
                <a:ea typeface="Arial-Rounded" panose="020B0500000000000000" pitchFamily="34" charset="0"/>
                <a:cs typeface="Arial-Rounded" panose="020B0500000000000000" pitchFamily="34" charset="0"/>
              </a:rPr>
              <a:t> Nam)</a:t>
            </a:r>
          </a:p>
        </p:txBody>
      </p:sp>
      <p:sp>
        <p:nvSpPr>
          <p:cNvPr id="10" name="Oval 9">
            <a:extLst>
              <a:ext uri="{FF2B5EF4-FFF2-40B4-BE49-F238E27FC236}">
                <a16:creationId xmlns:a16="http://schemas.microsoft.com/office/drawing/2014/main" id="{796EC3D1-7FCF-4B77-94FF-C853167536FC}"/>
              </a:ext>
            </a:extLst>
          </p:cNvPr>
          <p:cNvSpPr/>
          <p:nvPr/>
        </p:nvSpPr>
        <p:spPr>
          <a:xfrm>
            <a:off x="781927" y="1089881"/>
            <a:ext cx="485547" cy="420143"/>
          </a:xfrm>
          <a:prstGeom prst="ellipse">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chemeClr val="bg1"/>
                </a:solidFill>
              </a:rPr>
              <a:t>1</a:t>
            </a:r>
          </a:p>
        </p:txBody>
      </p:sp>
      <p:sp>
        <p:nvSpPr>
          <p:cNvPr id="11" name="Oval 10">
            <a:extLst>
              <a:ext uri="{FF2B5EF4-FFF2-40B4-BE49-F238E27FC236}">
                <a16:creationId xmlns:a16="http://schemas.microsoft.com/office/drawing/2014/main" id="{A87EBA46-9A26-427C-B7A2-7DB3298837D6}"/>
              </a:ext>
            </a:extLst>
          </p:cNvPr>
          <p:cNvSpPr/>
          <p:nvPr/>
        </p:nvSpPr>
        <p:spPr>
          <a:xfrm>
            <a:off x="781928" y="2534336"/>
            <a:ext cx="485547" cy="420143"/>
          </a:xfrm>
          <a:prstGeom prst="ellipse">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chemeClr val="bg1"/>
                </a:solidFill>
              </a:rPr>
              <a:t>2</a:t>
            </a:r>
          </a:p>
        </p:txBody>
      </p:sp>
      <p:sp>
        <p:nvSpPr>
          <p:cNvPr id="12" name="Oval 11">
            <a:extLst>
              <a:ext uri="{FF2B5EF4-FFF2-40B4-BE49-F238E27FC236}">
                <a16:creationId xmlns:a16="http://schemas.microsoft.com/office/drawing/2014/main" id="{2512C8B2-A3B1-4BC2-8243-AC30D88E218A}"/>
              </a:ext>
            </a:extLst>
          </p:cNvPr>
          <p:cNvSpPr/>
          <p:nvPr/>
        </p:nvSpPr>
        <p:spPr>
          <a:xfrm>
            <a:off x="781928" y="3978791"/>
            <a:ext cx="485547" cy="420143"/>
          </a:xfrm>
          <a:prstGeom prst="ellipse">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chemeClr val="bg1"/>
                </a:solidFill>
              </a:rPr>
              <a:t>3</a:t>
            </a:r>
          </a:p>
        </p:txBody>
      </p:sp>
      <p:sp>
        <p:nvSpPr>
          <p:cNvPr id="15" name="Rectangle: Rounded Corners 14">
            <a:extLst>
              <a:ext uri="{FF2B5EF4-FFF2-40B4-BE49-F238E27FC236}">
                <a16:creationId xmlns:a16="http://schemas.microsoft.com/office/drawing/2014/main" id="{B593A98F-044E-4313-B5A8-652D27BAABA7}"/>
              </a:ext>
            </a:extLst>
          </p:cNvPr>
          <p:cNvSpPr/>
          <p:nvPr/>
        </p:nvSpPr>
        <p:spPr>
          <a:xfrm>
            <a:off x="-405301" y="1"/>
            <a:ext cx="4130635"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có mấy đoạn?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hlinkClick r:id="rId4" action="ppaction://hlinksldjump"/>
            <a:extLst>
              <a:ext uri="{FF2B5EF4-FFF2-40B4-BE49-F238E27FC236}">
                <a16:creationId xmlns:a16="http://schemas.microsoft.com/office/drawing/2014/main" id="{384DB220-D22C-4B9C-9C25-991F056C5285}"/>
              </a:ext>
            </a:extLst>
          </p:cNvPr>
          <p:cNvSpPr/>
          <p:nvPr/>
        </p:nvSpPr>
        <p:spPr>
          <a:xfrm>
            <a:off x="-154930" y="0"/>
            <a:ext cx="3629891"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a:t>
            </a:r>
            <a:r>
              <a:rPr kumimoji="0" lang="en-US" sz="2800" b="0" i="0" u="none" strike="noStrike" kern="1200" cap="none" spc="0" normalizeH="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tiếp</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638952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67FBB8-E308-4818-9F63-400EF4DF6E5C}"/>
              </a:ext>
            </a:extLst>
          </p:cNvPr>
          <p:cNvSpPr/>
          <p:nvPr/>
        </p:nvSpPr>
        <p:spPr>
          <a:xfrm>
            <a:off x="701937" y="1744109"/>
            <a:ext cx="11139947" cy="2482667"/>
          </a:xfrm>
          <a:prstGeom prst="rect">
            <a:avLst/>
          </a:prstGeom>
        </p:spPr>
        <p:txBody>
          <a:bodyPr wrap="square">
            <a:spAutoFit/>
          </a:bodyPr>
          <a:lstStyle/>
          <a:p>
            <a:pPr algn="just">
              <a:lnSpc>
                <a:spcPct val="150000"/>
              </a:lnSpc>
            </a:pPr>
            <a:r>
              <a:rPr lang="vi-VN"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con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tàu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khổng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err="1">
                <a:latin typeface="Arial-Rounded" panose="020B0500000000000000" pitchFamily="34" charset="0"/>
                <a:ea typeface="Arial-Rounded" panose="020B0500000000000000" pitchFamily="34" charset="0"/>
                <a:cs typeface="Arial-Rounded" panose="020B0500000000000000" pitchFamily="34" charset="0"/>
              </a:rPr>
              <a:t>lồ</a:t>
            </a:r>
            <a:r>
              <a:rPr lang="en-US" sz="3600">
                <a:latin typeface="Arial-Rounded" panose="020B0500000000000000" pitchFamily="34" charset="0"/>
                <a:ea typeface="Arial-Rounded" panose="020B0500000000000000" pitchFamily="34" charset="0"/>
                <a:cs typeface="Arial-Rounded" panose="020B0500000000000000" pitchFamily="34" charset="0"/>
              </a:rPr>
              <a:t>,</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latin typeface="Arial-Rounded" panose="020B0500000000000000" pitchFamily="34" charset="0"/>
                <a:ea typeface="Arial-Rounded" panose="020B0500000000000000" pitchFamily="34" charset="0"/>
                <a:cs typeface="Arial-Rounded" panose="020B0500000000000000" pitchFamily="34" charset="0"/>
              </a:rPr>
              <a:t> 500 </a:t>
            </a:r>
            <a:r>
              <a:rPr lang="en-US" sz="3600" err="1">
                <a:latin typeface="Arial-Rounded" panose="020B0500000000000000" pitchFamily="34" charset="0"/>
                <a:ea typeface="Arial-Rounded" panose="020B0500000000000000" pitchFamily="34" charset="0"/>
                <a:cs typeface="Arial-Rounded" panose="020B0500000000000000" pitchFamily="34" charset="0"/>
              </a:rPr>
              <a:t>hành</a:t>
            </a:r>
            <a:r>
              <a:rPr lang="en-US" sz="3600">
                <a:latin typeface="Arial-Rounded" panose="020B0500000000000000" pitchFamily="34" charset="0"/>
                <a:ea typeface="Arial-Rounded" panose="020B0500000000000000" pitchFamily="34" charset="0"/>
                <a:cs typeface="Arial-Rounded" panose="020B0500000000000000" pitchFamily="34" charset="0"/>
              </a:rPr>
              <a:t> khách</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dirty="0">
                <a:latin typeface="Arial-Rounded" panose="020B0500000000000000" pitchFamily="34" charset="0"/>
                <a:ea typeface="Arial-Rounded" panose="020B0500000000000000" pitchFamily="34" charset="0"/>
                <a:cs typeface="Arial-Rounded" panose="020B0500000000000000" pitchFamily="34" charset="0"/>
              </a:rPr>
              <a:t> qua </a:t>
            </a:r>
            <a:r>
              <a:rPr lang="en-US" sz="3600">
                <a:latin typeface="Arial-Rounded" panose="020B0500000000000000" pitchFamily="34" charset="0"/>
                <a:ea typeface="Arial-Rounded" panose="020B0500000000000000" pitchFamily="34" charset="0"/>
                <a:cs typeface="Arial-Rounded" panose="020B0500000000000000" pitchFamily="34" charset="0"/>
              </a:rPr>
              <a:t>45 nước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600">
                <a:latin typeface="Arial-Rounded" panose="020B0500000000000000" pitchFamily="34" charset="0"/>
                <a:ea typeface="Arial-Rounded" panose="020B0500000000000000" pitchFamily="34" charset="0"/>
                <a:cs typeface="Arial-Rounded" panose="020B0500000000000000" pitchFamily="34" charset="0"/>
              </a:rPr>
              <a:t>.</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B074CC7-2F44-4012-8936-495F79E30CAA}"/>
              </a:ext>
            </a:extLst>
          </p:cNvPr>
          <p:cNvSpPr txBox="1"/>
          <p:nvPr/>
        </p:nvSpPr>
        <p:spPr>
          <a:xfrm>
            <a:off x="3258438" y="-245217"/>
            <a:ext cx="5365827" cy="920252"/>
          </a:xfrm>
          <a:prstGeom prst="rect">
            <a:avLst/>
          </a:prstGeom>
          <a:noFill/>
        </p:spPr>
        <p:txBody>
          <a:bodyPr wrap="square" rtlCol="0">
            <a:spAutoFit/>
          </a:bodyPr>
          <a:lstStyle/>
          <a:p>
            <a:pPr algn="ctr">
              <a:lnSpc>
                <a:spcPct val="150000"/>
              </a:lnSpc>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dài</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945071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ECB86B3-E038-42F9-A97D-C92CCD366761}"/>
              </a:ext>
            </a:extLst>
          </p:cNvPr>
          <p:cNvSpPr txBox="1"/>
          <p:nvPr/>
        </p:nvSpPr>
        <p:spPr>
          <a:xfrm>
            <a:off x="2518782" y="0"/>
            <a:ext cx="7154436" cy="754694"/>
          </a:xfrm>
          <a:prstGeom prst="rect">
            <a:avLst/>
          </a:prstGeom>
          <a:noFill/>
        </p:spPr>
        <p:txBody>
          <a:bodyPr wrap="square" rtlCol="0">
            <a:spAutoFit/>
          </a:bodyPr>
          <a:lstStyle/>
          <a:p>
            <a:pPr algn="ctr">
              <a:lnSpc>
                <a:spcPct val="150000"/>
              </a:lnSpc>
            </a:pPr>
            <a:r>
              <a:rPr lang="en-US" sz="3200" b="1" dirty="0">
                <a:solidFill>
                  <a:srgbClr val="FF0000"/>
                </a:solidFill>
                <a:latin typeface="+mj-lt"/>
              </a:rPr>
              <a:t>THƯ VIỆN BIẾT ĐI</a:t>
            </a:r>
          </a:p>
        </p:txBody>
      </p:sp>
      <p:sp>
        <p:nvSpPr>
          <p:cNvPr id="11" name="TextBox 10">
            <a:extLst>
              <a:ext uri="{FF2B5EF4-FFF2-40B4-BE49-F238E27FC236}">
                <a16:creationId xmlns:a16="http://schemas.microsoft.com/office/drawing/2014/main" id="{BA56A4A6-1FFF-4B40-9B36-5296052D4194}"/>
              </a:ext>
            </a:extLst>
          </p:cNvPr>
          <p:cNvSpPr txBox="1"/>
          <p:nvPr/>
        </p:nvSpPr>
        <p:spPr>
          <a:xfrm>
            <a:off x="389907" y="674400"/>
            <a:ext cx="11412186" cy="4832092"/>
          </a:xfrm>
          <a:prstGeom prst="rect">
            <a:avLst/>
          </a:prstGeom>
          <a:noFill/>
        </p:spPr>
        <p:txBody>
          <a:bodyPr wrap="square" rtlCol="0">
            <a:spAutoFit/>
          </a:bodyPr>
          <a:lstStyle/>
          <a:p>
            <a:pPr algn="just"/>
            <a:r>
              <a:rPr lang="en-US" sz="2800">
                <a:latin typeface="Arial-Rounded" panose="020B0500000000000000" pitchFamily="34" charset="0"/>
                <a:ea typeface="Arial-Rounded" panose="020B0500000000000000" pitchFamily="34" charset="0"/>
                <a:cs typeface="Arial-Rounded" panose="020B0500000000000000" pitchFamily="34" charset="0"/>
              </a:rPr>
              <a:t>	Thư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lưu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giữ</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mượn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nghĩ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im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800">
                <a:latin typeface="Arial-Rounded" panose="020B0500000000000000" pitchFamily="34" charset="0"/>
                <a:ea typeface="Arial-Rounded" panose="020B0500000000000000" pitchFamily="34" charset="0"/>
                <a:cs typeface="Arial-Rounded" panose="020B0500000000000000" pitchFamily="34" charset="0"/>
              </a:rPr>
              <a:t>	Thư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2800" dirty="0">
                <a:latin typeface="Arial-Rounded" panose="020B0500000000000000" pitchFamily="34" charset="0"/>
                <a:ea typeface="Arial-Rounded" panose="020B0500000000000000" pitchFamily="34" charset="0"/>
                <a:cs typeface="Arial-Rounded" panose="020B0500000000000000" pitchFamily="34" charset="0"/>
              </a:rPr>
              <a:t> Lô-</a:t>
            </a:r>
            <a:r>
              <a:rPr lang="en-US" sz="2800" dirty="0" err="1">
                <a:latin typeface="Arial-Rounded" panose="020B0500000000000000" pitchFamily="34" charset="0"/>
                <a:ea typeface="Arial-Rounded" panose="020B0500000000000000" pitchFamily="34" charset="0"/>
                <a:cs typeface="Arial-Rounded" panose="020B0500000000000000" pitchFamily="34" charset="0"/>
              </a:rPr>
              <a:t>gô</a:t>
            </a: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xơ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Đức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nổi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lồ</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500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hành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qua 45 </a:t>
            </a:r>
            <a:r>
              <a:rPr lang="en-US" sz="28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80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Phần</a:t>
            </a:r>
            <a:r>
              <a:rPr lang="en-US" sz="2800" dirty="0">
                <a:latin typeface="Arial-Rounded" panose="020B0500000000000000" pitchFamily="34" charset="0"/>
                <a:ea typeface="Arial-Rounded" panose="020B0500000000000000" pitchFamily="34" charset="0"/>
                <a:cs typeface="Arial-Rounded" panose="020B0500000000000000" pitchFamily="34" charset="0"/>
              </a:rPr>
              <a:t> Lan,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trăm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2800" dirty="0">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xe</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buýt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khắp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châu</a:t>
            </a:r>
            <a:r>
              <a:rPr lang="en-US" sz="2800" dirty="0">
                <a:latin typeface="Arial-Rounded" panose="020B0500000000000000" pitchFamily="34" charset="0"/>
                <a:ea typeface="Arial-Rounded" panose="020B0500000000000000" pitchFamily="34" charset="0"/>
                <a:cs typeface="Arial-Rounded" panose="020B0500000000000000" pitchFamily="34" charset="0"/>
              </a:rPr>
              <a:t> Phi,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lưng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cuốn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băng</a:t>
            </a:r>
            <a:r>
              <a:rPr lang="en-US" sz="2800" dirty="0">
                <a:latin typeface="Arial-Rounded" panose="020B0500000000000000" pitchFamily="34" charset="0"/>
                <a:ea typeface="Arial-Rounded" panose="020B0500000000000000" pitchFamily="34" charset="0"/>
                <a:cs typeface="Arial-Rounded" panose="020B0500000000000000" pitchFamily="34" charset="0"/>
              </a:rPr>
              <a:t> qua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i="1" dirty="0">
                <a:latin typeface="Arial-Rounded" panose="020B0500000000000000" pitchFamily="34" charset="0"/>
                <a:ea typeface="Arial-Rounded" panose="020B0500000000000000" pitchFamily="34" charset="0"/>
                <a:cs typeface="Arial-Rounded" panose="020B0500000000000000" pitchFamily="34" charset="0"/>
              </a:rPr>
              <a:t>(</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i="1" dirty="0">
                <a:latin typeface="Arial-Rounded" panose="020B0500000000000000" pitchFamily="34" charset="0"/>
                <a:ea typeface="Arial-Rounded" panose="020B0500000000000000" pitchFamily="34" charset="0"/>
                <a:cs typeface="Arial-Rounded" panose="020B0500000000000000" pitchFamily="34" charset="0"/>
              </a:rPr>
              <a:t> Nam)</a:t>
            </a:r>
          </a:p>
        </p:txBody>
      </p:sp>
      <p:sp>
        <p:nvSpPr>
          <p:cNvPr id="12" name="Oval 11">
            <a:extLst>
              <a:ext uri="{FF2B5EF4-FFF2-40B4-BE49-F238E27FC236}">
                <a16:creationId xmlns:a16="http://schemas.microsoft.com/office/drawing/2014/main" id="{88B7ACC4-AF5C-43A0-B634-5F405E7F8A97}"/>
              </a:ext>
            </a:extLst>
          </p:cNvPr>
          <p:cNvSpPr/>
          <p:nvPr/>
        </p:nvSpPr>
        <p:spPr>
          <a:xfrm>
            <a:off x="781927" y="784166"/>
            <a:ext cx="485547" cy="420143"/>
          </a:xfrm>
          <a:prstGeom prst="ellipse">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chemeClr val="bg1"/>
                </a:solidFill>
              </a:rPr>
              <a:t>1</a:t>
            </a:r>
          </a:p>
        </p:txBody>
      </p:sp>
      <p:sp>
        <p:nvSpPr>
          <p:cNvPr id="13" name="Oval 12">
            <a:extLst>
              <a:ext uri="{FF2B5EF4-FFF2-40B4-BE49-F238E27FC236}">
                <a16:creationId xmlns:a16="http://schemas.microsoft.com/office/drawing/2014/main" id="{B76D7A77-0EBE-4BFE-80D9-F01CDE965FD3}"/>
              </a:ext>
            </a:extLst>
          </p:cNvPr>
          <p:cNvSpPr/>
          <p:nvPr/>
        </p:nvSpPr>
        <p:spPr>
          <a:xfrm>
            <a:off x="781927" y="1984545"/>
            <a:ext cx="485547" cy="420143"/>
          </a:xfrm>
          <a:prstGeom prst="ellipse">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chemeClr val="bg1"/>
                </a:solidFill>
              </a:rPr>
              <a:t>2</a:t>
            </a:r>
          </a:p>
        </p:txBody>
      </p:sp>
      <p:sp>
        <p:nvSpPr>
          <p:cNvPr id="14" name="Oval 13">
            <a:extLst>
              <a:ext uri="{FF2B5EF4-FFF2-40B4-BE49-F238E27FC236}">
                <a16:creationId xmlns:a16="http://schemas.microsoft.com/office/drawing/2014/main" id="{75BE2C89-BB05-47E4-BD8C-40EB367E35BF}"/>
              </a:ext>
            </a:extLst>
          </p:cNvPr>
          <p:cNvSpPr/>
          <p:nvPr/>
        </p:nvSpPr>
        <p:spPr>
          <a:xfrm>
            <a:off x="781927" y="3325375"/>
            <a:ext cx="485547" cy="420143"/>
          </a:xfrm>
          <a:prstGeom prst="ellipse">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chemeClr val="bg1"/>
                </a:solidFill>
              </a:rPr>
              <a:t>3</a:t>
            </a:r>
          </a:p>
        </p:txBody>
      </p:sp>
      <p:sp>
        <p:nvSpPr>
          <p:cNvPr id="15" name="Rectangle: Rounded Corners 14">
            <a:extLst>
              <a:ext uri="{FF2B5EF4-FFF2-40B4-BE49-F238E27FC236}">
                <a16:creationId xmlns:a16="http://schemas.microsoft.com/office/drawing/2014/main" id="{11362153-3B75-45F8-B61C-40A57BD3A373}"/>
              </a:ext>
            </a:extLst>
          </p:cNvPr>
          <p:cNvSpPr/>
          <p:nvPr/>
        </p:nvSpPr>
        <p:spPr>
          <a:xfrm>
            <a:off x="561205" y="5377250"/>
            <a:ext cx="11069590" cy="803642"/>
          </a:xfrm>
          <a:prstGeom prst="roundRect">
            <a:avLst>
              <a:gd name="adj" fmla="val 4603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F1134D3E-3388-4FA2-BD3B-07AAE511CE7B}"/>
              </a:ext>
            </a:extLst>
          </p:cNvPr>
          <p:cNvSpPr/>
          <p:nvPr/>
        </p:nvSpPr>
        <p:spPr>
          <a:xfrm>
            <a:off x="561205" y="5383463"/>
            <a:ext cx="3148414" cy="658835"/>
          </a:xfrm>
          <a:prstGeom prst="rect">
            <a:avLst/>
          </a:prstGeom>
        </p:spPr>
        <p:txBody>
          <a:bodyPr wrap="square">
            <a:spAutoFit/>
          </a:bodyPr>
          <a:lstStyle/>
          <a:p>
            <a:pPr algn="just">
              <a:lnSpc>
                <a:spcPct val="150000"/>
              </a:lnSpc>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Di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61689BA2-21EF-42D1-BF74-2C5B77C20661}"/>
              </a:ext>
            </a:extLst>
          </p:cNvPr>
          <p:cNvSpPr/>
          <p:nvPr/>
        </p:nvSpPr>
        <p:spPr>
          <a:xfrm>
            <a:off x="540222" y="5377807"/>
            <a:ext cx="2738325" cy="658835"/>
          </a:xfrm>
          <a:prstGeom prst="rect">
            <a:avLst/>
          </a:prstGeom>
        </p:spPr>
        <p:txBody>
          <a:bodyPr wrap="square">
            <a:spAutoFit/>
          </a:bodyPr>
          <a:lstStyle/>
          <a:p>
            <a:pPr algn="just">
              <a:lnSpc>
                <a:spcPct val="150000"/>
              </a:lnSpc>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Thủ</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a:t>
            </a: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CD8C8642-DFD3-41B8-B0EF-5E77BD44571A}"/>
              </a:ext>
            </a:extLst>
          </p:cNvPr>
          <p:cNvSpPr/>
          <p:nvPr/>
        </p:nvSpPr>
        <p:spPr>
          <a:xfrm>
            <a:off x="247725" y="5401548"/>
            <a:ext cx="2167932" cy="658835"/>
          </a:xfrm>
          <a:prstGeom prst="rect">
            <a:avLst/>
          </a:prstGeom>
        </p:spPr>
        <p:txBody>
          <a:bodyPr wrap="square">
            <a:spAutoFit/>
          </a:bodyPr>
          <a:lstStyle/>
          <a:p>
            <a:pPr algn="just">
              <a:lnSpc>
                <a:spcPct val="150000"/>
              </a:lnSpc>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mạc</a:t>
            </a: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BEE0E94E-8056-44E7-80A1-8F62199ABFBB}"/>
              </a:ext>
            </a:extLst>
          </p:cNvPr>
          <p:cNvSpPr txBox="1"/>
          <p:nvPr/>
        </p:nvSpPr>
        <p:spPr>
          <a:xfrm>
            <a:off x="2279025" y="5377250"/>
            <a:ext cx="6191460" cy="669542"/>
          </a:xfrm>
          <a:prstGeom prst="rect">
            <a:avLst/>
          </a:prstGeom>
          <a:noFill/>
        </p:spPr>
        <p:txBody>
          <a:bodyPr wrap="square" rtlCol="0">
            <a:spAutoFit/>
          </a:bodyPr>
          <a:lstStyle/>
          <a:p>
            <a:pPr>
              <a:lnSpc>
                <a:spcPct val="150000"/>
              </a:lnSpc>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8472BF0D-B034-4FA7-8692-851095D591A9}"/>
              </a:ext>
            </a:extLst>
          </p:cNvPr>
          <p:cNvSpPr txBox="1"/>
          <p:nvPr/>
        </p:nvSpPr>
        <p:spPr>
          <a:xfrm>
            <a:off x="2518782" y="5363659"/>
            <a:ext cx="7757581" cy="669542"/>
          </a:xfrm>
          <a:prstGeom prst="rect">
            <a:avLst/>
          </a:prstGeom>
          <a:noFill/>
        </p:spPr>
        <p:txBody>
          <a:bodyPr wrap="square" rtlCol="0">
            <a:spAutoFit/>
          </a:bodyPr>
          <a:lstStyle/>
          <a:p>
            <a:pPr>
              <a:lnSpc>
                <a:spcPct val="150000"/>
              </a:lnSpc>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lí</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sách</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F14F7C75-BE11-4B06-B982-4423967B2CA3}"/>
              </a:ext>
            </a:extLst>
          </p:cNvPr>
          <p:cNvSpPr txBox="1"/>
          <p:nvPr/>
        </p:nvSpPr>
        <p:spPr>
          <a:xfrm>
            <a:off x="1877452" y="5409884"/>
            <a:ext cx="9654577" cy="650499"/>
          </a:xfrm>
          <a:prstGeom prst="rect">
            <a:avLst/>
          </a:prstGeom>
          <a:noFill/>
        </p:spPr>
        <p:txBody>
          <a:bodyPr wrap="square" rtlCol="0">
            <a:spAutoFit/>
          </a:bodyPr>
          <a:lstStyle/>
          <a:p>
            <a:pPr algn="ctr">
              <a:lnSpc>
                <a:spcPct val="150000"/>
              </a:lnSpc>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đất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khí</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hậu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hoặc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ít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a:extLst>
              <a:ext uri="{FF2B5EF4-FFF2-40B4-BE49-F238E27FC236}">
                <a16:creationId xmlns:a16="http://schemas.microsoft.com/office/drawing/2014/main" id="{7AD6E61B-BBCF-46F4-BAE9-61A810F7FE32}"/>
              </a:ext>
            </a:extLst>
          </p:cNvPr>
          <p:cNvPicPr>
            <a:picLocks noChangeAspect="1"/>
          </p:cNvPicPr>
          <p:nvPr/>
        </p:nvPicPr>
        <p:blipFill>
          <a:blip r:embed="rId4"/>
          <a:stretch>
            <a:fillRect/>
          </a:stretch>
        </p:blipFill>
        <p:spPr>
          <a:xfrm>
            <a:off x="393424" y="856660"/>
            <a:ext cx="5661042" cy="43895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See the source image">
            <a:extLst>
              <a:ext uri="{FF2B5EF4-FFF2-40B4-BE49-F238E27FC236}">
                <a16:creationId xmlns:a16="http://schemas.microsoft.com/office/drawing/2014/main" id="{21D7B98D-630C-47C0-94C4-638486BF1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790" y="844398"/>
            <a:ext cx="5568785" cy="43987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4" name="Rectangle: Rounded Corners 23">
            <a:hlinkClick r:id="rId6" action="ppaction://hlinksldjump"/>
            <a:extLst>
              <a:ext uri="{FF2B5EF4-FFF2-40B4-BE49-F238E27FC236}">
                <a16:creationId xmlns:a16="http://schemas.microsoft.com/office/drawing/2014/main" id="{D79ED1A1-AB8E-4E27-A1D8-C52C62A4789C}"/>
              </a:ext>
            </a:extLst>
          </p:cNvPr>
          <p:cNvSpPr/>
          <p:nvPr/>
        </p:nvSpPr>
        <p:spPr>
          <a:xfrm>
            <a:off x="-154930" y="0"/>
            <a:ext cx="3629891"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a:t>
            </a:r>
            <a:r>
              <a:rPr kumimoji="0" lang="en-US" sz="2800" b="0" i="0" u="none" strike="noStrike" kern="1200" cap="none" spc="0" normalizeH="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tiếp</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05668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6"/>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childTnLst>
                                </p:cTn>
                              </p:par>
                              <p:par>
                                <p:cTn id="55" presetID="53" presetClass="entr" presetSubtype="16" fill="hold" nodeType="withEffect">
                                  <p:stCondLst>
                                    <p:cond delay="0"/>
                                  </p:stCondLst>
                                  <p:childTnLst>
                                    <p:set>
                                      <p:cBhvr>
                                        <p:cTn id="56" dur="1" fill="hold">
                                          <p:stCondLst>
                                            <p:cond delay="0"/>
                                          </p:stCondLst>
                                        </p:cTn>
                                        <p:tgtEl>
                                          <p:spTgt spid="1026"/>
                                        </p:tgtEl>
                                        <p:attrNameLst>
                                          <p:attrName>style.visibility</p:attrName>
                                        </p:attrNameLst>
                                      </p:cBhvr>
                                      <p:to>
                                        <p:strVal val="visible"/>
                                      </p:to>
                                    </p:set>
                                    <p:anim calcmode="lin" valueType="num">
                                      <p:cBhvr>
                                        <p:cTn id="57" dur="500" fill="hold"/>
                                        <p:tgtEl>
                                          <p:spTgt spid="1026"/>
                                        </p:tgtEl>
                                        <p:attrNameLst>
                                          <p:attrName>ppt_w</p:attrName>
                                        </p:attrNameLst>
                                      </p:cBhvr>
                                      <p:tavLst>
                                        <p:tav tm="0">
                                          <p:val>
                                            <p:fltVal val="0"/>
                                          </p:val>
                                        </p:tav>
                                        <p:tav tm="100000">
                                          <p:val>
                                            <p:strVal val="#ppt_w"/>
                                          </p:val>
                                        </p:tav>
                                      </p:tavLst>
                                    </p:anim>
                                    <p:anim calcmode="lin" valueType="num">
                                      <p:cBhvr>
                                        <p:cTn id="58" dur="500" fill="hold"/>
                                        <p:tgtEl>
                                          <p:spTgt spid="1026"/>
                                        </p:tgtEl>
                                        <p:attrNameLst>
                                          <p:attrName>ppt_h</p:attrName>
                                        </p:attrNameLst>
                                      </p:cBhvr>
                                      <p:tavLst>
                                        <p:tav tm="0">
                                          <p:val>
                                            <p:fltVal val="0"/>
                                          </p:val>
                                        </p:tav>
                                        <p:tav tm="100000">
                                          <p:val>
                                            <p:strVal val="#ppt_h"/>
                                          </p:val>
                                        </p:tav>
                                      </p:tavLst>
                                    </p:anim>
                                    <p:animEffect transition="in" filter="fade">
                                      <p:cBhvr>
                                        <p:cTn id="5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6" grpId="1"/>
      <p:bldP spid="17" grpId="0"/>
      <p:bldP spid="17" grpId="1"/>
      <p:bldP spid="18" grpId="0"/>
      <p:bldP spid="19" grpId="0"/>
      <p:bldP spid="19" grpId="1"/>
      <p:bldP spid="20" grpId="0"/>
      <p:bldP spid="20" grpId="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5A97DE5-E19C-49DB-98E1-DA19A5B26AC8}"/>
              </a:ext>
            </a:extLst>
          </p:cNvPr>
          <p:cNvSpPr txBox="1"/>
          <p:nvPr/>
        </p:nvSpPr>
        <p:spPr>
          <a:xfrm>
            <a:off x="2518782" y="0"/>
            <a:ext cx="7154436" cy="754694"/>
          </a:xfrm>
          <a:prstGeom prst="rect">
            <a:avLst/>
          </a:prstGeom>
          <a:noFill/>
        </p:spPr>
        <p:txBody>
          <a:bodyPr wrap="square" rtlCol="0">
            <a:spAutoFit/>
          </a:bodyPr>
          <a:lstStyle/>
          <a:p>
            <a:pPr algn="ctr">
              <a:lnSpc>
                <a:spcPct val="150000"/>
              </a:lnSpc>
            </a:pPr>
            <a:r>
              <a:rPr lang="en-US" sz="3200" b="1" dirty="0">
                <a:solidFill>
                  <a:srgbClr val="FF0000"/>
                </a:solidFill>
                <a:latin typeface="+mj-lt"/>
              </a:rPr>
              <a:t>THƯ VIỆN BIẾT ĐI</a:t>
            </a:r>
          </a:p>
        </p:txBody>
      </p:sp>
      <p:sp>
        <p:nvSpPr>
          <p:cNvPr id="11" name="TextBox 10">
            <a:extLst>
              <a:ext uri="{FF2B5EF4-FFF2-40B4-BE49-F238E27FC236}">
                <a16:creationId xmlns:a16="http://schemas.microsoft.com/office/drawing/2014/main" id="{CA4BE7EB-9C16-4CB5-80A5-D08FB698A1AB}"/>
              </a:ext>
            </a:extLst>
          </p:cNvPr>
          <p:cNvSpPr txBox="1"/>
          <p:nvPr/>
        </p:nvSpPr>
        <p:spPr>
          <a:xfrm>
            <a:off x="389907" y="980115"/>
            <a:ext cx="11412186" cy="5509200"/>
          </a:xfrm>
          <a:prstGeom prst="rect">
            <a:avLst/>
          </a:prstGeom>
          <a:noFill/>
        </p:spPr>
        <p:txBody>
          <a:bodyPr wrap="square" rtlCol="0">
            <a:spAutoFit/>
          </a:bodyPr>
          <a:lstStyle/>
          <a:p>
            <a:pPr algn="just"/>
            <a:r>
              <a:rPr lang="en-US" sz="3200">
                <a:latin typeface="Arial-Rounded" panose="020B0500000000000000" pitchFamily="34" charset="0"/>
                <a:ea typeface="Arial-Rounded" panose="020B0500000000000000" pitchFamily="34" charset="0"/>
                <a:cs typeface="Arial-Rounded" panose="020B0500000000000000" pitchFamily="34" charset="0"/>
              </a:rPr>
              <a:t>	Thư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lưu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mượn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nghĩ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rằng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im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200">
                <a:latin typeface="Arial-Rounded" panose="020B0500000000000000" pitchFamily="34" charset="0"/>
                <a:ea typeface="Arial-Rounded" panose="020B0500000000000000" pitchFamily="34" charset="0"/>
                <a:cs typeface="Arial-Rounded" panose="020B0500000000000000" pitchFamily="34" charset="0"/>
              </a:rPr>
              <a:t>	Thư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Lô-</a:t>
            </a:r>
            <a:r>
              <a:rPr lang="en-US" sz="3200" dirty="0" err="1">
                <a:latin typeface="Arial-Rounded" panose="020B0500000000000000" pitchFamily="34" charset="0"/>
                <a:ea typeface="Arial-Rounded" panose="020B0500000000000000" pitchFamily="34" charset="0"/>
                <a:cs typeface="Arial-Rounded" panose="020B0500000000000000" pitchFamily="34" charset="0"/>
              </a:rPr>
              <a:t>gô</a:t>
            </a:r>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en-US" sz="3200" dirty="0" err="1">
                <a:latin typeface="Arial-Rounded" panose="020B0500000000000000" pitchFamily="34" charset="0"/>
                <a:ea typeface="Arial-Rounded" panose="020B0500000000000000" pitchFamily="34" charset="0"/>
                <a:cs typeface="Arial-Rounded" panose="020B0500000000000000" pitchFamily="34" charset="0"/>
              </a:rPr>
              <a:t>xơ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Đức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nổi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tàu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latin typeface="Arial-Rounded" panose="020B0500000000000000" pitchFamily="34" charset="0"/>
                <a:ea typeface="Arial-Rounded" panose="020B0500000000000000" pitchFamily="34" charset="0"/>
                <a:cs typeface="Arial-Rounded" panose="020B0500000000000000" pitchFamily="34" charset="0"/>
              </a:rPr>
              <a:t> 500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qua 45 </a:t>
            </a:r>
            <a:r>
              <a:rPr lang="en-US" sz="32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20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Phần</a:t>
            </a:r>
            <a:r>
              <a:rPr lang="en-US" sz="3200" dirty="0">
                <a:latin typeface="Arial-Rounded" panose="020B0500000000000000" pitchFamily="34" charset="0"/>
                <a:ea typeface="Arial-Rounded" panose="020B0500000000000000" pitchFamily="34" charset="0"/>
                <a:cs typeface="Arial-Rounded" panose="020B0500000000000000" pitchFamily="34" charset="0"/>
              </a:rPr>
              <a:t> Lan,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trăm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di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xe</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buýt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khắp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châu</a:t>
            </a:r>
            <a:r>
              <a:rPr lang="en-US" sz="3200" dirty="0">
                <a:latin typeface="Arial-Rounded" panose="020B0500000000000000" pitchFamily="34" charset="0"/>
                <a:ea typeface="Arial-Rounded" panose="020B0500000000000000" pitchFamily="34" charset="0"/>
                <a:cs typeface="Arial-Rounded" panose="020B0500000000000000" pitchFamily="34" charset="0"/>
              </a:rPr>
              <a:t> Phi,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lưng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Nhờ</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cuốn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băng</a:t>
            </a:r>
            <a:r>
              <a:rPr lang="en-US" sz="3200" dirty="0">
                <a:latin typeface="Arial-Rounded" panose="020B0500000000000000" pitchFamily="34" charset="0"/>
                <a:ea typeface="Arial-Rounded" panose="020B0500000000000000" pitchFamily="34" charset="0"/>
                <a:cs typeface="Arial-Rounded" panose="020B0500000000000000" pitchFamily="34" charset="0"/>
              </a:rPr>
              <a:t> qua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i="1" dirty="0">
                <a:latin typeface="Arial-Rounded" panose="020B0500000000000000" pitchFamily="34" charset="0"/>
                <a:ea typeface="Arial-Rounded" panose="020B0500000000000000" pitchFamily="34" charset="0"/>
                <a:cs typeface="Arial-Rounded" panose="020B0500000000000000" pitchFamily="34" charset="0"/>
              </a:rPr>
              <a:t>(</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i="1" dirty="0">
                <a:latin typeface="Arial-Rounded" panose="020B0500000000000000" pitchFamily="34" charset="0"/>
                <a:ea typeface="Arial-Rounded" panose="020B0500000000000000" pitchFamily="34" charset="0"/>
                <a:cs typeface="Arial-Rounded" panose="020B0500000000000000" pitchFamily="34" charset="0"/>
              </a:rPr>
              <a:t> Nam)</a:t>
            </a:r>
          </a:p>
        </p:txBody>
      </p:sp>
      <p:sp>
        <p:nvSpPr>
          <p:cNvPr id="12" name="Oval 11">
            <a:extLst>
              <a:ext uri="{FF2B5EF4-FFF2-40B4-BE49-F238E27FC236}">
                <a16:creationId xmlns:a16="http://schemas.microsoft.com/office/drawing/2014/main" id="{864AA442-C231-407D-87AF-3A3CE84BE185}"/>
              </a:ext>
            </a:extLst>
          </p:cNvPr>
          <p:cNvSpPr/>
          <p:nvPr/>
        </p:nvSpPr>
        <p:spPr>
          <a:xfrm>
            <a:off x="781927" y="1089881"/>
            <a:ext cx="485547" cy="420143"/>
          </a:xfrm>
          <a:prstGeom prst="ellipse">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chemeClr val="bg1"/>
                </a:solidFill>
              </a:rPr>
              <a:t>1</a:t>
            </a:r>
          </a:p>
        </p:txBody>
      </p:sp>
      <p:sp>
        <p:nvSpPr>
          <p:cNvPr id="13" name="Oval 12">
            <a:extLst>
              <a:ext uri="{FF2B5EF4-FFF2-40B4-BE49-F238E27FC236}">
                <a16:creationId xmlns:a16="http://schemas.microsoft.com/office/drawing/2014/main" id="{059CED88-E5EE-4E71-A8F8-81503D53E578}"/>
              </a:ext>
            </a:extLst>
          </p:cNvPr>
          <p:cNvSpPr/>
          <p:nvPr/>
        </p:nvSpPr>
        <p:spPr>
          <a:xfrm>
            <a:off x="781928" y="2534336"/>
            <a:ext cx="485547" cy="420143"/>
          </a:xfrm>
          <a:prstGeom prst="ellipse">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chemeClr val="bg1"/>
                </a:solidFill>
              </a:rPr>
              <a:t>2</a:t>
            </a:r>
          </a:p>
        </p:txBody>
      </p:sp>
      <p:sp>
        <p:nvSpPr>
          <p:cNvPr id="14" name="Oval 13">
            <a:extLst>
              <a:ext uri="{FF2B5EF4-FFF2-40B4-BE49-F238E27FC236}">
                <a16:creationId xmlns:a16="http://schemas.microsoft.com/office/drawing/2014/main" id="{C9A6A2B3-2797-4F2D-9059-DDA9281A96B3}"/>
              </a:ext>
            </a:extLst>
          </p:cNvPr>
          <p:cNvSpPr/>
          <p:nvPr/>
        </p:nvSpPr>
        <p:spPr>
          <a:xfrm>
            <a:off x="781928" y="3978791"/>
            <a:ext cx="485547" cy="420143"/>
          </a:xfrm>
          <a:prstGeom prst="ellipse">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chemeClr val="bg1"/>
                </a:solidFill>
              </a:rPr>
              <a:t>3</a:t>
            </a:r>
          </a:p>
        </p:txBody>
      </p:sp>
      <p:sp>
        <p:nvSpPr>
          <p:cNvPr id="15" name="Rectangle: Rounded Corners 14">
            <a:extLst>
              <a:ext uri="{FF2B5EF4-FFF2-40B4-BE49-F238E27FC236}">
                <a16:creationId xmlns:a16="http://schemas.microsoft.com/office/drawing/2014/main" id="{3B15EF74-2CD4-4742-BE32-3FC1B0E5699E}"/>
              </a:ext>
            </a:extLst>
          </p:cNvPr>
          <p:cNvSpPr/>
          <p:nvPr/>
        </p:nvSpPr>
        <p:spPr>
          <a:xfrm>
            <a:off x="-218688" y="20315"/>
            <a:ext cx="4130635"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a:t>
            </a:r>
            <a:r>
              <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rPr>
              <a:t>n đọc nhóm</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19263783-C677-449C-A0C4-008FE413097B}"/>
              </a:ext>
            </a:extLst>
          </p:cNvPr>
          <p:cNvSpPr/>
          <p:nvPr/>
        </p:nvSpPr>
        <p:spPr>
          <a:xfrm>
            <a:off x="186613" y="20314"/>
            <a:ext cx="3629891"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toàn bài</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177711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0D0B2C-CB2E-4CBB-AD39-0E28505B89DC}"/>
              </a:ext>
            </a:extLst>
          </p:cNvPr>
          <p:cNvGrpSpPr/>
          <p:nvPr/>
        </p:nvGrpSpPr>
        <p:grpSpPr>
          <a:xfrm>
            <a:off x="-235477" y="-150742"/>
            <a:ext cx="3661645" cy="797845"/>
            <a:chOff x="-235477" y="-239233"/>
            <a:chExt cx="3661645" cy="797845"/>
          </a:xfrm>
        </p:grpSpPr>
        <p:sp>
          <p:nvSpPr>
            <p:cNvPr id="3" name="Rectangle: Rounded Corners 2">
              <a:extLst>
                <a:ext uri="{FF2B5EF4-FFF2-40B4-BE49-F238E27FC236}">
                  <a16:creationId xmlns:a16="http://schemas.microsoft.com/office/drawing/2014/main" id="{7624A540-A87C-40C8-96DE-47195A1ACC5A}"/>
                </a:ext>
              </a:extLst>
            </p:cNvPr>
            <p:cNvSpPr/>
            <p:nvPr/>
          </p:nvSpPr>
          <p:spPr>
            <a:xfrm>
              <a:off x="-235477" y="-51469"/>
              <a:ext cx="3262723"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4">
              <a:extLst>
                <a:ext uri="{FF2B5EF4-FFF2-40B4-BE49-F238E27FC236}">
                  <a16:creationId xmlns:a16="http://schemas.microsoft.com/office/drawing/2014/main" id="{24949675-C4A9-4E36-823C-38D3AD388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323" y="-239233"/>
              <a:ext cx="797845" cy="797845"/>
            </a:xfrm>
            <a:prstGeom prst="rect">
              <a:avLst/>
            </a:prstGeom>
          </p:spPr>
        </p:pic>
      </p:grpSp>
      <p:sp>
        <p:nvSpPr>
          <p:cNvPr id="6" name="TextBox 5">
            <a:extLst>
              <a:ext uri="{FF2B5EF4-FFF2-40B4-BE49-F238E27FC236}">
                <a16:creationId xmlns:a16="http://schemas.microsoft.com/office/drawing/2014/main" id="{60C231DB-AC7D-435C-B921-4DC79B571294}"/>
              </a:ext>
            </a:extLst>
          </p:cNvPr>
          <p:cNvSpPr txBox="1"/>
          <p:nvPr/>
        </p:nvSpPr>
        <p:spPr>
          <a:xfrm>
            <a:off x="719713" y="1811377"/>
            <a:ext cx="10752573" cy="1384995"/>
          </a:xfrm>
          <a:prstGeom prst="rect">
            <a:avLst/>
          </a:prstGeom>
          <a:noFill/>
        </p:spPr>
        <p:txBody>
          <a:bodyPr wrap="square">
            <a:spAutoFit/>
          </a:bodyPr>
          <a:lstStyle/>
          <a:p>
            <a:pPr algn="just"/>
            <a:r>
              <a:rPr lang="en-US" sz="2800">
                <a:latin typeface="Arial-Rounded" panose="020B0500000000000000" pitchFamily="34" charset="0"/>
                <a:ea typeface="Arial-Rounded" panose="020B0500000000000000" pitchFamily="34" charset="0"/>
                <a:cs typeface="Arial-Rounded" panose="020B0500000000000000" pitchFamily="34" charset="0"/>
              </a:rPr>
              <a:t>	Thư viện là nơi lưu giữ sách báo, nơi mọi người đến đọc sách hoặc mượn sách về nhà. Nhiều người nghĩ rằng thư viện chỉ nằm im một chỗ. Nhưng trên thế giới, có rất nhiều “thư viện biết đi”.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4C590DF0-BD00-4FC0-A95C-E5996564562C}"/>
              </a:ext>
            </a:extLst>
          </p:cNvPr>
          <p:cNvSpPr txBox="1"/>
          <p:nvPr/>
        </p:nvSpPr>
        <p:spPr>
          <a:xfrm>
            <a:off x="719713" y="872016"/>
            <a:ext cx="8159768" cy="739754"/>
          </a:xfrm>
          <a:prstGeom prst="rect">
            <a:avLst/>
          </a:prstGeom>
          <a:noFill/>
        </p:spPr>
        <p:txBody>
          <a:bodyPr wrap="square" rtlCol="0">
            <a:spAutoFit/>
          </a:bodyPr>
          <a:lstStyle/>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vi-VN" sz="32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BC26027A-22C3-4257-80BD-753DD506F5FF}"/>
              </a:ext>
            </a:extLst>
          </p:cNvPr>
          <p:cNvSpPr txBox="1"/>
          <p:nvPr/>
        </p:nvSpPr>
        <p:spPr>
          <a:xfrm>
            <a:off x="719713" y="3661629"/>
            <a:ext cx="8328269" cy="1468864"/>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sách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hoặc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mượn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sách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F373B142-B211-4B19-A57F-207FB577571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8231646" y="4033849"/>
            <a:ext cx="3960354" cy="2878314"/>
          </a:xfrm>
          <a:prstGeom prst="flowChartConnector">
            <a:avLst/>
          </a:prstGeom>
          <a:ln>
            <a:noFill/>
          </a:ln>
          <a:effectLst>
            <a:softEdge rad="112500"/>
          </a:effectLst>
        </p:spPr>
      </p:pic>
      <p:sp>
        <p:nvSpPr>
          <p:cNvPr id="10" name="Oval 9">
            <a:extLst>
              <a:ext uri="{FF2B5EF4-FFF2-40B4-BE49-F238E27FC236}">
                <a16:creationId xmlns:a16="http://schemas.microsoft.com/office/drawing/2014/main" id="{C817AB7A-1719-49AD-9BA0-EBC6ADC0C5EA}"/>
              </a:ext>
            </a:extLst>
          </p:cNvPr>
          <p:cNvSpPr/>
          <p:nvPr/>
        </p:nvSpPr>
        <p:spPr>
          <a:xfrm>
            <a:off x="1153110" y="1789165"/>
            <a:ext cx="485547" cy="420143"/>
          </a:xfrm>
          <a:prstGeom prst="ellipse">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chemeClr val="bg1"/>
                </a:solidFill>
              </a:rPr>
              <a:t>1</a:t>
            </a:r>
          </a:p>
        </p:txBody>
      </p:sp>
    </p:spTree>
    <p:extLst>
      <p:ext uri="{BB962C8B-B14F-4D97-AF65-F5344CB8AC3E}">
        <p14:creationId xmlns:p14="http://schemas.microsoft.com/office/powerpoint/2010/main" val="25786037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C88818-C0C0-400F-98A9-FC392E078C62}"/>
              </a:ext>
            </a:extLst>
          </p:cNvPr>
          <p:cNvSpPr txBox="1"/>
          <p:nvPr/>
        </p:nvSpPr>
        <p:spPr>
          <a:xfrm>
            <a:off x="1244411" y="796434"/>
            <a:ext cx="8159768" cy="936154"/>
          </a:xfrm>
          <a:prstGeom prst="rect">
            <a:avLst/>
          </a:prstGeom>
          <a:noFill/>
        </p:spPr>
        <p:txBody>
          <a:bodyPr wrap="square" rtlCol="0">
            <a:spAutoFit/>
          </a:bodyPr>
          <a:lstStyle/>
          <a:p>
            <a:pPr algn="just">
              <a:lnSpc>
                <a:spcPct val="20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đặt</a:t>
            </a:r>
            <a:r>
              <a:rPr lang="en-US" sz="3200" b="1" dirty="0">
                <a:latin typeface="Arial-Rounded" panose="020B0500000000000000" pitchFamily="34" charset="0"/>
                <a:ea typeface="Arial-Rounded" panose="020B0500000000000000" pitchFamily="34" charset="0"/>
                <a:cs typeface="Arial-Rounded" panose="020B0500000000000000" pitchFamily="34" charset="0"/>
              </a:rPr>
              <a:t> ở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đâu</a:t>
            </a:r>
            <a:r>
              <a:rPr lang="vi-VN"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11" name="Table 10">
            <a:extLst>
              <a:ext uri="{FF2B5EF4-FFF2-40B4-BE49-F238E27FC236}">
                <a16:creationId xmlns:a16="http://schemas.microsoft.com/office/drawing/2014/main" id="{7876295D-94B1-4093-ACC0-FF4D990157EB}"/>
              </a:ext>
            </a:extLst>
          </p:cNvPr>
          <p:cNvGraphicFramePr>
            <a:graphicFrameLocks noGrp="1"/>
          </p:cNvGraphicFramePr>
          <p:nvPr>
            <p:extLst>
              <p:ext uri="{D42A27DB-BD31-4B8C-83A1-F6EECF244321}">
                <p14:modId xmlns:p14="http://schemas.microsoft.com/office/powerpoint/2010/main" val="3368733532"/>
              </p:ext>
            </p:extLst>
          </p:nvPr>
        </p:nvGraphicFramePr>
        <p:xfrm>
          <a:off x="722398" y="2346162"/>
          <a:ext cx="4639257" cy="2429389"/>
        </p:xfrm>
        <a:graphic>
          <a:graphicData uri="http://schemas.openxmlformats.org/drawingml/2006/table">
            <a:tbl>
              <a:tblPr firstRow="1" bandRow="1">
                <a:tableStyleId>{00A15C55-8517-42AA-B614-E9B94910E393}</a:tableStyleId>
              </a:tblPr>
              <a:tblGrid>
                <a:gridCol w="4639257">
                  <a:extLst>
                    <a:ext uri="{9D8B030D-6E8A-4147-A177-3AD203B41FA5}">
                      <a16:colId xmlns:a16="http://schemas.microsoft.com/office/drawing/2014/main" val="824984181"/>
                    </a:ext>
                  </a:extLst>
                </a:gridCol>
              </a:tblGrid>
              <a:tr h="457938">
                <a:tc>
                  <a:txBody>
                    <a:bodyPr/>
                    <a:lstStyle/>
                    <a:p>
                      <a:pPr algn="ct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312965"/>
                  </a:ext>
                </a:extLst>
              </a:tr>
              <a:tr h="780191">
                <a:tc>
                  <a:txBody>
                    <a:bodyPr/>
                    <a:lstStyle/>
                    <a:p>
                      <a:pPr algn="l"/>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Lô-</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gô</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xơ</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Đức</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778928"/>
                  </a:ext>
                </a:extLst>
              </a:tr>
              <a:tr h="550279">
                <a:tc>
                  <a:txBody>
                    <a:bodyPr/>
                    <a:lstStyle/>
                    <a:p>
                      <a:pPr algn="l"/>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viện</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Phần</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Lan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0456872"/>
                  </a:ext>
                </a:extLst>
              </a:tr>
              <a:tr h="550279">
                <a:tc>
                  <a:txBody>
                    <a:bodyPr/>
                    <a:lstStyle/>
                    <a:p>
                      <a:pPr algn="l"/>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viện</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châu</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Phi</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2026801"/>
                  </a:ext>
                </a:extLst>
              </a:tr>
            </a:tbl>
          </a:graphicData>
        </a:graphic>
      </p:graphicFrame>
      <p:graphicFrame>
        <p:nvGraphicFramePr>
          <p:cNvPr id="12" name="Table 11">
            <a:extLst>
              <a:ext uri="{FF2B5EF4-FFF2-40B4-BE49-F238E27FC236}">
                <a16:creationId xmlns:a16="http://schemas.microsoft.com/office/drawing/2014/main" id="{5083807E-CF95-4C63-B932-3031515BADC9}"/>
              </a:ext>
            </a:extLst>
          </p:cNvPr>
          <p:cNvGraphicFramePr>
            <a:graphicFrameLocks noGrp="1"/>
          </p:cNvGraphicFramePr>
          <p:nvPr>
            <p:extLst>
              <p:ext uri="{D42A27DB-BD31-4B8C-83A1-F6EECF244321}">
                <p14:modId xmlns:p14="http://schemas.microsoft.com/office/powerpoint/2010/main" val="1225058346"/>
              </p:ext>
            </p:extLst>
          </p:nvPr>
        </p:nvGraphicFramePr>
        <p:xfrm>
          <a:off x="6636398" y="2350159"/>
          <a:ext cx="5036803" cy="2425392"/>
        </p:xfrm>
        <a:graphic>
          <a:graphicData uri="http://schemas.openxmlformats.org/drawingml/2006/table">
            <a:tbl>
              <a:tblPr firstRow="1" bandRow="1">
                <a:tableStyleId>{69012ECD-51FC-41F1-AA8D-1B2483CD663E}</a:tableStyleId>
              </a:tblPr>
              <a:tblGrid>
                <a:gridCol w="5036803">
                  <a:extLst>
                    <a:ext uri="{9D8B030D-6E8A-4147-A177-3AD203B41FA5}">
                      <a16:colId xmlns:a16="http://schemas.microsoft.com/office/drawing/2014/main" val="824984181"/>
                    </a:ext>
                  </a:extLst>
                </a:gridCol>
              </a:tblGrid>
              <a:tr h="539887">
                <a:tc>
                  <a:txBody>
                    <a:bodyPr/>
                    <a:lstStyle/>
                    <a:p>
                      <a:pPr algn="ct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312965"/>
                  </a:ext>
                </a:extLst>
              </a:tr>
              <a:tr h="625584">
                <a:tc>
                  <a:txBody>
                    <a:bodyPr/>
                    <a:lstStyle/>
                    <a:p>
                      <a:pPr algn="l"/>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xe</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buýt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cũ</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778928"/>
                  </a:ext>
                </a:extLst>
              </a:tr>
              <a:tr h="625584">
                <a:tc>
                  <a:txBody>
                    <a:bodyPr/>
                    <a:lstStyle/>
                    <a:p>
                      <a:pPr algn="l"/>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lưng</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đà</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0456872"/>
                  </a:ext>
                </a:extLst>
              </a:tr>
              <a:tr h="625584">
                <a:tc>
                  <a:txBody>
                    <a:bodyPr/>
                    <a:lstStyle/>
                    <a:p>
                      <a:pPr algn="l"/>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tàu</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2026801"/>
                  </a:ext>
                </a:extLst>
              </a:tr>
            </a:tbl>
          </a:graphicData>
        </a:graphic>
      </p:graphicFrame>
      <p:cxnSp>
        <p:nvCxnSpPr>
          <p:cNvPr id="14" name="Straight Connector 13">
            <a:extLst>
              <a:ext uri="{FF2B5EF4-FFF2-40B4-BE49-F238E27FC236}">
                <a16:creationId xmlns:a16="http://schemas.microsoft.com/office/drawing/2014/main" id="{2E588D91-37E1-49B8-B97D-70ABD22DD8B3}"/>
              </a:ext>
            </a:extLst>
          </p:cNvPr>
          <p:cNvCxnSpPr>
            <a:cxnSpLocks/>
          </p:cNvCxnSpPr>
          <p:nvPr/>
        </p:nvCxnSpPr>
        <p:spPr>
          <a:xfrm>
            <a:off x="5361655" y="3015752"/>
            <a:ext cx="1274743" cy="16299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09EF27-D62C-4952-A79C-67B1E41A78A0}"/>
              </a:ext>
            </a:extLst>
          </p:cNvPr>
          <p:cNvCxnSpPr>
            <a:cxnSpLocks/>
          </p:cNvCxnSpPr>
          <p:nvPr/>
        </p:nvCxnSpPr>
        <p:spPr>
          <a:xfrm flipV="1">
            <a:off x="5342956" y="3015753"/>
            <a:ext cx="1293442" cy="7959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0B4E01-421F-46A5-B6F5-C9E0C02C5DB2}"/>
              </a:ext>
            </a:extLst>
          </p:cNvPr>
          <p:cNvCxnSpPr>
            <a:cxnSpLocks/>
          </p:cNvCxnSpPr>
          <p:nvPr/>
        </p:nvCxnSpPr>
        <p:spPr>
          <a:xfrm flipV="1">
            <a:off x="5352305" y="4089503"/>
            <a:ext cx="1304751" cy="4637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6223679-9461-47AB-A0E7-ABC69E83DFA7}"/>
              </a:ext>
            </a:extLst>
          </p:cNvPr>
          <p:cNvGrpSpPr/>
          <p:nvPr/>
        </p:nvGrpSpPr>
        <p:grpSpPr>
          <a:xfrm>
            <a:off x="-235477" y="-150742"/>
            <a:ext cx="3661645" cy="797845"/>
            <a:chOff x="-235477" y="-239233"/>
            <a:chExt cx="3661645" cy="797845"/>
          </a:xfrm>
        </p:grpSpPr>
        <p:sp>
          <p:nvSpPr>
            <p:cNvPr id="16" name="Rectangle: Rounded Corners 15">
              <a:extLst>
                <a:ext uri="{FF2B5EF4-FFF2-40B4-BE49-F238E27FC236}">
                  <a16:creationId xmlns:a16="http://schemas.microsoft.com/office/drawing/2014/main" id="{D125ACDD-99B9-4270-A6DB-67928140A590}"/>
                </a:ext>
              </a:extLst>
            </p:cNvPr>
            <p:cNvSpPr/>
            <p:nvPr/>
          </p:nvSpPr>
          <p:spPr>
            <a:xfrm>
              <a:off x="-235477" y="-51469"/>
              <a:ext cx="3262723"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图片 14">
              <a:extLst>
                <a:ext uri="{FF2B5EF4-FFF2-40B4-BE49-F238E27FC236}">
                  <a16:creationId xmlns:a16="http://schemas.microsoft.com/office/drawing/2014/main" id="{DD411851-77D5-4022-8506-20D9DC2AC3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323" y="-239233"/>
              <a:ext cx="797845" cy="797845"/>
            </a:xfrm>
            <a:prstGeom prst="rect">
              <a:avLst/>
            </a:prstGeom>
          </p:spPr>
        </p:pic>
      </p:grpSp>
    </p:spTree>
    <p:custDataLst>
      <p:tags r:id="rId1"/>
    </p:custDataLst>
    <p:extLst>
      <p:ext uri="{BB962C8B-B14F-4D97-AF65-F5344CB8AC3E}">
        <p14:creationId xmlns:p14="http://schemas.microsoft.com/office/powerpoint/2010/main" val="1051072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807209" y="1115599"/>
            <a:ext cx="11160856" cy="730200"/>
          </a:xfrm>
          <a:prstGeom prst="rect">
            <a:avLst/>
          </a:prstGeom>
          <a:noFill/>
        </p:spPr>
        <p:txBody>
          <a:bodyPr wrap="square" rtlCol="0">
            <a:spAutoFit/>
          </a:bodyPr>
          <a:lstStyle/>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TextBox 11">
            <a:extLst>
              <a:ext uri="{FF2B5EF4-FFF2-40B4-BE49-F238E27FC236}">
                <a16:creationId xmlns:a16="http://schemas.microsoft.com/office/drawing/2014/main" id="{9D39EB17-5046-4F41-A5B1-93F7EECFD63C}"/>
              </a:ext>
            </a:extLst>
          </p:cNvPr>
          <p:cNvSpPr txBox="1"/>
          <p:nvPr/>
        </p:nvSpPr>
        <p:spPr>
          <a:xfrm>
            <a:off x="1171949" y="1665401"/>
            <a:ext cx="10373239" cy="1468864"/>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Các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thư</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viện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kể</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trên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được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gọi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là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thư</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viện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biết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đi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khả</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di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mang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sách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7DB9D681-F163-44D1-A491-C20D563D1A53}"/>
              </a:ext>
            </a:extLst>
          </p:cNvPr>
          <p:cNvSpPr txBox="1"/>
          <p:nvPr/>
        </p:nvSpPr>
        <p:spPr>
          <a:xfrm>
            <a:off x="916737" y="3571170"/>
            <a:ext cx="9791279" cy="730200"/>
          </a:xfrm>
          <a:prstGeom prst="rect">
            <a:avLst/>
          </a:prstGeom>
          <a:noFill/>
        </p:spPr>
        <p:txBody>
          <a:bodyPr wrap="square" rtlCol="0">
            <a:spAutoFit/>
          </a:bodyPr>
          <a:lstStyle/>
          <a:p>
            <a:pPr algn="just">
              <a:lnSpc>
                <a:spcPct val="150000"/>
              </a:lnSpc>
            </a:pPr>
            <a:r>
              <a:rPr lang="en-US" sz="3200" b="1" dirty="0">
                <a:latin typeface="Arial-Rounded" panose="020B0500000000000000" pitchFamily="34" charset="0"/>
                <a:ea typeface="Arial-Rounded" panose="020B0500000000000000" pitchFamily="34" charset="0"/>
                <a:cs typeface="Arial-Rounded" panose="020B0500000000000000" pitchFamily="34" charset="0"/>
              </a:rPr>
              <a:t>4</a:t>
            </a:r>
            <a:r>
              <a:rPr lang="vi-VN"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a:latin typeface="Arial-Rounded" panose="020B0500000000000000" pitchFamily="34" charset="0"/>
                <a:ea typeface="Arial-Rounded" panose="020B0500000000000000" pitchFamily="34" charset="0"/>
                <a:cs typeface="Arial-Rounded" panose="020B0500000000000000" pitchFamily="34" charset="0"/>
              </a:rPr>
              <a:t>Theo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dụng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vi-VN" sz="32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a:extLst>
              <a:ext uri="{FF2B5EF4-FFF2-40B4-BE49-F238E27FC236}">
                <a16:creationId xmlns:a16="http://schemas.microsoft.com/office/drawing/2014/main" id="{AED8CA64-C865-419C-A90D-F6B657DDFB4C}"/>
              </a:ext>
            </a:extLst>
          </p:cNvPr>
          <p:cNvSpPr txBox="1"/>
          <p:nvPr/>
        </p:nvSpPr>
        <p:spPr>
          <a:xfrm>
            <a:off x="1171948" y="4284668"/>
            <a:ext cx="10373239" cy="1468864"/>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Giúp</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mọi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người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không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cần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phải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đi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xa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mà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vẫn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đọc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được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sách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mang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sách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FE387484-F41C-4235-AB33-69C4FB469EBE}"/>
              </a:ext>
            </a:extLst>
          </p:cNvPr>
          <p:cNvGrpSpPr/>
          <p:nvPr/>
        </p:nvGrpSpPr>
        <p:grpSpPr>
          <a:xfrm>
            <a:off x="-235477" y="-150742"/>
            <a:ext cx="3661645" cy="797845"/>
            <a:chOff x="-235477" y="-239233"/>
            <a:chExt cx="3661645" cy="797845"/>
          </a:xfrm>
        </p:grpSpPr>
        <p:sp>
          <p:nvSpPr>
            <p:cNvPr id="13" name="Rectangle: Rounded Corners 12">
              <a:extLst>
                <a:ext uri="{FF2B5EF4-FFF2-40B4-BE49-F238E27FC236}">
                  <a16:creationId xmlns:a16="http://schemas.microsoft.com/office/drawing/2014/main" id="{71C49F65-C641-4E85-9E66-9BF200D6D54A}"/>
                </a:ext>
              </a:extLst>
            </p:cNvPr>
            <p:cNvSpPr/>
            <p:nvPr/>
          </p:nvSpPr>
          <p:spPr>
            <a:xfrm>
              <a:off x="-235477" y="-51469"/>
              <a:ext cx="3262723"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图片 14">
              <a:extLst>
                <a:ext uri="{FF2B5EF4-FFF2-40B4-BE49-F238E27FC236}">
                  <a16:creationId xmlns:a16="http://schemas.microsoft.com/office/drawing/2014/main" id="{FDBC821B-F61A-490A-9C01-18CFBE5A7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323" y="-239233"/>
              <a:ext cx="797845" cy="797845"/>
            </a:xfrm>
            <a:prstGeom prst="rect">
              <a:avLst/>
            </a:prstGeom>
          </p:spPr>
        </p:pic>
      </p:grpSp>
    </p:spTree>
    <p:custDataLst>
      <p:tags r:id="rId1"/>
    </p:custDataLst>
    <p:extLst>
      <p:ext uri="{BB962C8B-B14F-4D97-AF65-F5344CB8AC3E}">
        <p14:creationId xmlns:p14="http://schemas.microsoft.com/office/powerpoint/2010/main" val="1788580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9FCC8F-9075-4878-87AD-96ACDCBB54C1}"/>
              </a:ext>
            </a:extLst>
          </p:cNvPr>
          <p:cNvSpPr txBox="1"/>
          <p:nvPr/>
        </p:nvSpPr>
        <p:spPr>
          <a:xfrm>
            <a:off x="2361102" y="566623"/>
            <a:ext cx="7154436" cy="901593"/>
          </a:xfrm>
          <a:prstGeom prst="rect">
            <a:avLst/>
          </a:prstGeom>
          <a:noFill/>
        </p:spPr>
        <p:txBody>
          <a:bodyPr wrap="square" rtlCol="0">
            <a:spAutoFit/>
          </a:bodyPr>
          <a:lstStyle/>
          <a:p>
            <a:pPr algn="ctr">
              <a:lnSpc>
                <a:spcPct val="150000"/>
              </a:lnSpc>
            </a:pP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THƯ VIỆN BIẾT ĐI</a:t>
            </a:r>
          </a:p>
        </p:txBody>
      </p:sp>
      <p:sp>
        <p:nvSpPr>
          <p:cNvPr id="3" name="TextBox 2">
            <a:extLst>
              <a:ext uri="{FF2B5EF4-FFF2-40B4-BE49-F238E27FC236}">
                <a16:creationId xmlns:a16="http://schemas.microsoft.com/office/drawing/2014/main" id="{BC4BC6F6-9951-4A99-888F-5C3554EDD062}"/>
              </a:ext>
            </a:extLst>
          </p:cNvPr>
          <p:cNvSpPr txBox="1"/>
          <p:nvPr/>
        </p:nvSpPr>
        <p:spPr>
          <a:xfrm>
            <a:off x="415637" y="1614295"/>
            <a:ext cx="11412186" cy="3416320"/>
          </a:xfrm>
          <a:prstGeom prst="rect">
            <a:avLst/>
          </a:prstGeom>
          <a:noFill/>
        </p:spPr>
        <p:txBody>
          <a:bodyPr wrap="square" rtlCol="0">
            <a:spAutoFit/>
          </a:bodyPr>
          <a:lstStyle/>
          <a:p>
            <a:pPr algn="just"/>
            <a:r>
              <a:rPr lang="en-US" sz="3600">
                <a:latin typeface="Arial-Rounded" panose="020B0500000000000000" pitchFamily="34" charset="0"/>
                <a:ea typeface="Arial-Rounded" panose="020B0500000000000000" pitchFamily="34" charset="0"/>
                <a:cs typeface="Arial-Rounded" panose="020B0500000000000000" pitchFamily="34" charset="0"/>
              </a:rPr>
              <a:t>	Ở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Phần</a:t>
            </a:r>
            <a:r>
              <a:rPr lang="en-US" sz="3600" dirty="0">
                <a:latin typeface="Arial-Rounded" panose="020B0500000000000000" pitchFamily="34" charset="0"/>
                <a:ea typeface="Arial-Rounded" panose="020B0500000000000000" pitchFamily="34" charset="0"/>
                <a:cs typeface="Arial-Rounded" panose="020B0500000000000000" pitchFamily="34" charset="0"/>
              </a:rPr>
              <a:t> Lan,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trăm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600" dirty="0">
                <a:latin typeface="Arial-Rounded" panose="020B0500000000000000" pitchFamily="34" charset="0"/>
                <a:ea typeface="Arial-Rounded" panose="020B0500000000000000" pitchFamily="34" charset="0"/>
                <a:cs typeface="Arial-Rounded" panose="020B0500000000000000" pitchFamily="34" charset="0"/>
              </a:rPr>
              <a:t> di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xe</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buýt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cũ</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khắp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3600" dirty="0">
                <a:latin typeface="Arial-Rounded" panose="020B0500000000000000" pitchFamily="34" charset="0"/>
                <a:ea typeface="Arial-Rounded" panose="020B0500000000000000" pitchFamily="34" charset="0"/>
                <a:cs typeface="Arial-Rounded" panose="020B0500000000000000" pitchFamily="34" charset="0"/>
              </a:rPr>
              <a:t>. Ở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châu</a:t>
            </a:r>
            <a:r>
              <a:rPr lang="en-US" sz="3600" dirty="0">
                <a:latin typeface="Arial-Rounded" panose="020B0500000000000000" pitchFamily="34" charset="0"/>
                <a:ea typeface="Arial-Rounded" panose="020B0500000000000000" pitchFamily="34" charset="0"/>
                <a:cs typeface="Arial-Rounded" panose="020B0500000000000000" pitchFamily="34" charset="0"/>
              </a:rPr>
              <a:t> Phi,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lưng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con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cuốn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băng</a:t>
            </a:r>
            <a:r>
              <a:rPr lang="en-US" sz="3600" dirty="0">
                <a:latin typeface="Arial-Rounded" panose="020B0500000000000000" pitchFamily="34" charset="0"/>
                <a:ea typeface="Arial-Rounded" panose="020B0500000000000000" pitchFamily="34" charset="0"/>
                <a:cs typeface="Arial-Rounded" panose="020B0500000000000000" pitchFamily="34" charset="0"/>
              </a:rPr>
              <a:t> qua </a:t>
            </a:r>
            <a:r>
              <a:rPr lang="en-US" sz="3600" dirty="0" err="1">
                <a:latin typeface="Arial-Rounded" panose="020B0500000000000000" pitchFamily="34" charset="0"/>
                <a:ea typeface="Arial-Rounded" panose="020B0500000000000000" pitchFamily="34" charset="0"/>
                <a:cs typeface="Arial-Rounded" panose="020B0500000000000000" pitchFamily="34" charset="0"/>
              </a:rPr>
              <a:t>sa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a:p>
            <a:pPr algn="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a:latin typeface="Arial-Rounded" panose="020B0500000000000000" pitchFamily="34" charset="0"/>
                <a:ea typeface="Arial-Rounded" panose="020B0500000000000000" pitchFamily="34" charset="0"/>
                <a:cs typeface="Arial-Rounded" panose="020B0500000000000000" pitchFamily="34" charset="0"/>
              </a:rPr>
              <a:t>(</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i="1">
                <a:latin typeface="Arial-Rounded" panose="020B0500000000000000" pitchFamily="34" charset="0"/>
                <a:ea typeface="Arial-Rounded" panose="020B0500000000000000" pitchFamily="34" charset="0"/>
                <a:cs typeface="Arial-Rounded" panose="020B0500000000000000" pitchFamily="34" charset="0"/>
              </a:rPr>
              <a:t>Nam)</a:t>
            </a:r>
            <a:endParaRPr lang="en-US" sz="3600"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491C3BF3-C41D-4A26-99C7-D2A2E438DA85}"/>
              </a:ext>
            </a:extLst>
          </p:cNvPr>
          <p:cNvSpPr/>
          <p:nvPr/>
        </p:nvSpPr>
        <p:spPr>
          <a:xfrm>
            <a:off x="-405301" y="1"/>
            <a:ext cx="4130635"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a:t>
            </a:r>
            <a:r>
              <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rPr>
              <a:t>n đọc lại</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748190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BF24B2-BFC2-45D5-A0ED-38DC397090B7}"/>
              </a:ext>
            </a:extLst>
          </p:cNvPr>
          <p:cNvPicPr>
            <a:picLocks noChangeAspect="1"/>
          </p:cNvPicPr>
          <p:nvPr/>
        </p:nvPicPr>
        <p:blipFill>
          <a:blip r:embed="rId5"/>
          <a:stretch>
            <a:fillRect/>
          </a:stretch>
        </p:blipFill>
        <p:spPr>
          <a:xfrm>
            <a:off x="-5212" y="-23681"/>
            <a:ext cx="12202423" cy="6905362"/>
          </a:xfrm>
          <a:prstGeom prst="rect">
            <a:avLst/>
          </a:prstGeom>
        </p:spPr>
      </p:pic>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30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10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50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70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ahoma" panose="020B0604030504040204" pitchFamily="34" charset="0"/>
                <a:ea typeface="Tahoma" panose="020B0604030504040204" pitchFamily="34" charset="0"/>
                <a:cs typeface="Tahoma" panose="020B0604030504040204" pitchFamily="34" charset="0"/>
              </a:rPr>
              <a:t>QUAY</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857805" y="374857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2355722" y="374857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eart 23">
            <a:hlinkClick r:id="rId16"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51677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DFA81A-90E5-4FCB-9E96-A1EE0D577C34}"/>
              </a:ext>
            </a:extLst>
          </p:cNvPr>
          <p:cNvSpPr txBox="1"/>
          <p:nvPr/>
        </p:nvSpPr>
        <p:spPr>
          <a:xfrm>
            <a:off x="2361102" y="566623"/>
            <a:ext cx="7154436" cy="901593"/>
          </a:xfrm>
          <a:prstGeom prst="rect">
            <a:avLst/>
          </a:prstGeom>
          <a:noFill/>
        </p:spPr>
        <p:txBody>
          <a:bodyPr wrap="square" rtlCol="0">
            <a:spAutoFit/>
          </a:bodyPr>
          <a:lstStyle/>
          <a:p>
            <a:pPr algn="ctr">
              <a:lnSpc>
                <a:spcPct val="150000"/>
              </a:lnSpc>
            </a:pP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415637" y="1614295"/>
            <a:ext cx="11412186" cy="3416320"/>
          </a:xfrm>
          <a:prstGeom prst="rect">
            <a:avLst/>
          </a:prstGeom>
          <a:noFill/>
        </p:spPr>
        <p:txBody>
          <a:bodyPr wrap="square" rtlCol="0">
            <a:spAutoFit/>
          </a:bodyPr>
          <a:lstStyle/>
          <a:p>
            <a:pPr algn="just"/>
            <a:r>
              <a:rPr lang="en-US" sz="3600">
                <a:latin typeface="Arial-Rounded" panose="020B0500000000000000" pitchFamily="34" charset="0"/>
                <a:ea typeface="Arial-Rounded" panose="020B0500000000000000" pitchFamily="34" charset="0"/>
                <a:cs typeface="Arial-Rounded" panose="020B0500000000000000" pitchFamily="34" charset="0"/>
              </a:rPr>
              <a:t>	Ở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Phần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Lan, </a:t>
            </a: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trăm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600" dirty="0">
                <a:latin typeface="Arial-Rounded" panose="020B0500000000000000" pitchFamily="34" charset="0"/>
                <a:ea typeface="Arial-Rounded" panose="020B0500000000000000" pitchFamily="34" charset="0"/>
                <a:cs typeface="Arial-Rounded" panose="020B0500000000000000" pitchFamily="34" charset="0"/>
              </a:rPr>
              <a:t> di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xe</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buýt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err="1">
                <a:latin typeface="Arial-Rounded" panose="020B0500000000000000" pitchFamily="34" charset="0"/>
                <a:ea typeface="Arial-Rounded" panose="020B0500000000000000" pitchFamily="34" charset="0"/>
                <a:cs typeface="Arial-Rounded" panose="020B0500000000000000" pitchFamily="34" charset="0"/>
              </a:rPr>
              <a:t>cũ</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khắp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err="1">
                <a:latin typeface="Arial-Rounded" panose="020B0500000000000000" pitchFamily="34" charset="0"/>
                <a:ea typeface="Arial-Rounded" panose="020B0500000000000000" pitchFamily="34" charset="0"/>
                <a:cs typeface="Arial-Rounded" panose="020B0500000000000000" pitchFamily="34" charset="0"/>
              </a:rPr>
              <a:t>lớn</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Ở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châu</a:t>
            </a:r>
            <a:r>
              <a:rPr lang="en-US" sz="3600" dirty="0">
                <a:latin typeface="Arial-Rounded" panose="020B0500000000000000" pitchFamily="34" charset="0"/>
                <a:ea typeface="Arial-Rounded" panose="020B0500000000000000" pitchFamily="34" charset="0"/>
                <a:cs typeface="Arial-Rounded" panose="020B0500000000000000" pitchFamily="34" charset="0"/>
              </a:rPr>
              <a:t> Phi</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600">
                <a:latin typeface="Arial-Rounded" panose="020B0500000000000000" pitchFamily="34" charset="0"/>
                <a:ea typeface="Arial-Rounded" panose="020B0500000000000000" pitchFamily="34" charset="0"/>
                <a:cs typeface="Arial-Rounded" panose="020B0500000000000000" pitchFamily="34" charset="0"/>
              </a:rPr>
              <a:t> một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lưng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con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err="1">
                <a:latin typeface="Arial-Rounded" panose="020B0500000000000000" pitchFamily="34" charset="0"/>
                <a:ea typeface="Arial-Rounded" panose="020B0500000000000000" pitchFamily="34" charset="0"/>
                <a:cs typeface="Arial-Rounded" panose="020B0500000000000000" pitchFamily="34" charset="0"/>
              </a:rPr>
              <a:t>đà</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600">
                <a:latin typeface="Arial-Rounded" panose="020B0500000000000000" pitchFamily="34" charset="0"/>
                <a:ea typeface="Arial-Rounded" panose="020B0500000000000000" pitchFamily="34" charset="0"/>
                <a:cs typeface="Arial-Rounded" panose="020B0500000000000000" pitchFamily="34" charset="0"/>
              </a:rPr>
              <a:t> những </a:t>
            </a:r>
            <a:r>
              <a:rPr lang="en-US" sz="3600" dirty="0" err="1">
                <a:latin typeface="Arial-Rounded" panose="020B0500000000000000" pitchFamily="34" charset="0"/>
                <a:ea typeface="Arial-Rounded" panose="020B0500000000000000" pitchFamily="34" charset="0"/>
                <a:cs typeface="Arial-Rounded" panose="020B0500000000000000" pitchFamily="34" charset="0"/>
              </a:rPr>
              <a:t>cuốn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băng</a:t>
            </a:r>
            <a:r>
              <a:rPr lang="en-US" sz="3600" dirty="0">
                <a:latin typeface="Arial-Rounded" panose="020B0500000000000000" pitchFamily="34" charset="0"/>
                <a:ea typeface="Arial-Rounded" panose="020B0500000000000000" pitchFamily="34" charset="0"/>
                <a:cs typeface="Arial-Rounded" panose="020B0500000000000000" pitchFamily="34" charset="0"/>
              </a:rPr>
              <a:t> qua </a:t>
            </a:r>
            <a:r>
              <a:rPr lang="en-US" sz="3600" dirty="0" err="1">
                <a:latin typeface="Arial-Rounded" panose="020B0500000000000000" pitchFamily="34" charset="0"/>
                <a:ea typeface="Arial-Rounded" panose="020B0500000000000000" pitchFamily="34" charset="0"/>
                <a:cs typeface="Arial-Rounded" panose="020B0500000000000000" pitchFamily="34" charset="0"/>
              </a:rPr>
              <a:t>sa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err="1">
                <a:latin typeface="Arial-Rounded" panose="020B0500000000000000" pitchFamily="34" charset="0"/>
                <a:ea typeface="Arial-Rounded" panose="020B0500000000000000" pitchFamily="34" charset="0"/>
                <a:cs typeface="Arial-Rounded" panose="020B0500000000000000" pitchFamily="34" charset="0"/>
              </a:rPr>
              <a:t>mạc</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600">
                <a:latin typeface="Arial-Rounded" panose="020B0500000000000000" pitchFamily="34" charset="0"/>
                <a:ea typeface="Arial-Rounded" panose="020B0500000000000000" pitchFamily="34" charset="0"/>
                <a:cs typeface="Arial-Rounded" panose="020B0500000000000000" pitchFamily="34" charset="0"/>
              </a:rPr>
              <a:t> để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err="1">
                <a:latin typeface="Arial-Rounded" panose="020B0500000000000000" pitchFamily="34" charset="0"/>
                <a:ea typeface="Arial-Rounded" panose="020B0500000000000000" pitchFamily="34" charset="0"/>
                <a:cs typeface="Arial-Rounded" panose="020B0500000000000000" pitchFamily="34" charset="0"/>
              </a:rPr>
              <a:t>đọc</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a:latin typeface="Arial-Rounded" panose="020B0500000000000000" pitchFamily="34" charset="0"/>
                <a:ea typeface="Arial-Rounded" panose="020B0500000000000000" pitchFamily="34" charset="0"/>
                <a:cs typeface="Arial-Rounded" panose="020B0500000000000000" pitchFamily="34" charset="0"/>
              </a:rPr>
              <a:t>(</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600" i="1" dirty="0">
                <a:latin typeface="Arial-Rounded" panose="020B0500000000000000" pitchFamily="34" charset="0"/>
                <a:ea typeface="Arial-Rounded" panose="020B0500000000000000" pitchFamily="34" charset="0"/>
                <a:cs typeface="Arial-Rounded" panose="020B0500000000000000" pitchFamily="34" charset="0"/>
              </a:rPr>
              <a:t> Nam)</a:t>
            </a:r>
          </a:p>
        </p:txBody>
      </p:sp>
      <p:sp>
        <p:nvSpPr>
          <p:cNvPr id="27" name="Rectangle: Rounded Corners 26">
            <a:extLst>
              <a:ext uri="{FF2B5EF4-FFF2-40B4-BE49-F238E27FC236}">
                <a16:creationId xmlns:a16="http://schemas.microsoft.com/office/drawing/2014/main" id="{3C19E493-8112-4B12-BE0A-D3834D898F26}"/>
              </a:ext>
            </a:extLst>
          </p:cNvPr>
          <p:cNvSpPr/>
          <p:nvPr/>
        </p:nvSpPr>
        <p:spPr>
          <a:xfrm>
            <a:off x="-405301" y="1"/>
            <a:ext cx="4130635"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a:t>
            </a:r>
            <a:r>
              <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rPr>
              <a:t>n đọc lại</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 name="Straight Connector 6">
            <a:extLst>
              <a:ext uri="{FF2B5EF4-FFF2-40B4-BE49-F238E27FC236}">
                <a16:creationId xmlns:a16="http://schemas.microsoft.com/office/drawing/2014/main" id="{EB18031C-7982-4EFB-8741-BB0617F47271}"/>
              </a:ext>
            </a:extLst>
          </p:cNvPr>
          <p:cNvCxnSpPr/>
          <p:nvPr/>
        </p:nvCxnSpPr>
        <p:spPr>
          <a:xfrm>
            <a:off x="5038531" y="2202024"/>
            <a:ext cx="20900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58A70B4-0B72-4046-BC35-FABFD313D75E}"/>
              </a:ext>
            </a:extLst>
          </p:cNvPr>
          <p:cNvCxnSpPr>
            <a:cxnSpLocks/>
          </p:cNvCxnSpPr>
          <p:nvPr/>
        </p:nvCxnSpPr>
        <p:spPr>
          <a:xfrm>
            <a:off x="6512768" y="2743199"/>
            <a:ext cx="9890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E74D7AE-52F6-4002-8072-1BE4491C49A7}"/>
              </a:ext>
            </a:extLst>
          </p:cNvPr>
          <p:cNvCxnSpPr>
            <a:cxnSpLocks/>
          </p:cNvCxnSpPr>
          <p:nvPr/>
        </p:nvCxnSpPr>
        <p:spPr>
          <a:xfrm>
            <a:off x="5430417" y="3265714"/>
            <a:ext cx="13809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54B9FE-6CF9-4E12-9820-6986F1C9BD47}"/>
              </a:ext>
            </a:extLst>
          </p:cNvPr>
          <p:cNvCxnSpPr>
            <a:cxnSpLocks/>
          </p:cNvCxnSpPr>
          <p:nvPr/>
        </p:nvCxnSpPr>
        <p:spPr>
          <a:xfrm>
            <a:off x="7501812" y="3284374"/>
            <a:ext cx="8024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369614F-64FF-4D88-87E2-0EAD3D5227CF}"/>
              </a:ext>
            </a:extLst>
          </p:cNvPr>
          <p:cNvCxnSpPr>
            <a:cxnSpLocks/>
          </p:cNvCxnSpPr>
          <p:nvPr/>
        </p:nvCxnSpPr>
        <p:spPr>
          <a:xfrm>
            <a:off x="9965094" y="3265714"/>
            <a:ext cx="17168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9C42BB7-BCAE-4189-A363-00EABF8317E0}"/>
              </a:ext>
            </a:extLst>
          </p:cNvPr>
          <p:cNvCxnSpPr>
            <a:cxnSpLocks/>
          </p:cNvCxnSpPr>
          <p:nvPr/>
        </p:nvCxnSpPr>
        <p:spPr>
          <a:xfrm>
            <a:off x="10692883" y="3862872"/>
            <a:ext cx="9890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CEF8614-FAC4-4B44-84BD-F297B2B56683}"/>
              </a:ext>
            </a:extLst>
          </p:cNvPr>
          <p:cNvCxnSpPr>
            <a:cxnSpLocks/>
          </p:cNvCxnSpPr>
          <p:nvPr/>
        </p:nvCxnSpPr>
        <p:spPr>
          <a:xfrm>
            <a:off x="3725334" y="4404048"/>
            <a:ext cx="8024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910979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1E09A84C-8C81-4F3E-BEE5-8AD63090595A}"/>
              </a:ext>
            </a:extLst>
          </p:cNvPr>
          <p:cNvGraphicFramePr>
            <a:graphicFrameLocks noGrp="1"/>
          </p:cNvGraphicFramePr>
          <p:nvPr>
            <p:extLst>
              <p:ext uri="{D42A27DB-BD31-4B8C-83A1-F6EECF244321}">
                <p14:modId xmlns:p14="http://schemas.microsoft.com/office/powerpoint/2010/main" val="2548528889"/>
              </p:ext>
            </p:extLst>
          </p:nvPr>
        </p:nvGraphicFramePr>
        <p:xfrm>
          <a:off x="433681" y="3598973"/>
          <a:ext cx="5469102" cy="2993555"/>
        </p:xfrm>
        <a:graphic>
          <a:graphicData uri="http://schemas.openxmlformats.org/drawingml/2006/table">
            <a:tbl>
              <a:tblPr firstRow="1" bandRow="1">
                <a:tableStyleId>{00A15C55-8517-42AA-B614-E9B94910E393}</a:tableStyleId>
              </a:tblPr>
              <a:tblGrid>
                <a:gridCol w="5469102">
                  <a:extLst>
                    <a:ext uri="{9D8B030D-6E8A-4147-A177-3AD203B41FA5}">
                      <a16:colId xmlns:a16="http://schemas.microsoft.com/office/drawing/2014/main" val="824984181"/>
                    </a:ext>
                  </a:extLst>
                </a:gridCol>
              </a:tblGrid>
              <a:tr h="690820">
                <a:tc>
                  <a:txBody>
                    <a:bodyP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vật</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marL="121920" marR="121920" marT="60960" marB="60960"/>
                </a:tc>
                <a:extLst>
                  <a:ext uri="{0D108BD9-81ED-4DB2-BD59-A6C34878D82A}">
                    <a16:rowId xmlns:a16="http://schemas.microsoft.com/office/drawing/2014/main" val="1295312965"/>
                  </a:ext>
                </a:extLst>
              </a:tr>
              <a:tr h="2302735">
                <a:tc>
                  <a:txBody>
                    <a:bodyPr/>
                    <a:lstStyle/>
                    <a:p>
                      <a:pPr algn="l"/>
                      <a:endParaRPr lang="en-US" sz="2800" dirty="0">
                        <a:solidFill>
                          <a:srgbClr val="000000"/>
                        </a:solidFill>
                        <a:latin typeface="+mj-lt"/>
                      </a:endParaRPr>
                    </a:p>
                    <a:p>
                      <a:pPr algn="l"/>
                      <a:endParaRPr lang="en-US" sz="2800" dirty="0">
                        <a:solidFill>
                          <a:srgbClr val="000000"/>
                        </a:solidFill>
                        <a:latin typeface="+mj-lt"/>
                      </a:endParaRPr>
                    </a:p>
                    <a:p>
                      <a:pPr algn="l"/>
                      <a:endParaRPr lang="en-US" sz="2800" dirty="0">
                        <a:solidFill>
                          <a:srgbClr val="000000"/>
                        </a:solidFill>
                        <a:latin typeface="+mj-lt"/>
                      </a:endParaRPr>
                    </a:p>
                    <a:p>
                      <a:pPr algn="l"/>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824778928"/>
                  </a:ext>
                </a:extLst>
              </a:tr>
            </a:tbl>
          </a:graphicData>
        </a:graphic>
      </p:graphicFrame>
      <p:sp>
        <p:nvSpPr>
          <p:cNvPr id="8" name="TextBox 7">
            <a:extLst>
              <a:ext uri="{FF2B5EF4-FFF2-40B4-BE49-F238E27FC236}">
                <a16:creationId xmlns:a16="http://schemas.microsoft.com/office/drawing/2014/main" id="{B600F577-F819-4602-BCEB-985221633540}"/>
              </a:ext>
            </a:extLst>
          </p:cNvPr>
          <p:cNvSpPr txBox="1"/>
          <p:nvPr/>
        </p:nvSpPr>
        <p:spPr>
          <a:xfrm>
            <a:off x="1068457" y="881586"/>
            <a:ext cx="8159768"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Xếp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hợp</a:t>
            </a:r>
            <a:r>
              <a:rPr lang="vi-VN"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ounded Rectangle 21">
            <a:extLst>
              <a:ext uri="{FF2B5EF4-FFF2-40B4-BE49-F238E27FC236}">
                <a16:creationId xmlns:a16="http://schemas.microsoft.com/office/drawing/2014/main" id="{E67BC42C-7CF6-4FAB-997C-6BA4205F5F8F}"/>
              </a:ext>
            </a:extLst>
          </p:cNvPr>
          <p:cNvSpPr/>
          <p:nvPr/>
        </p:nvSpPr>
        <p:spPr>
          <a:xfrm>
            <a:off x="2180208" y="1891768"/>
            <a:ext cx="1565187" cy="503476"/>
          </a:xfrm>
          <a:prstGeom prst="roundRect">
            <a:avLst/>
          </a:prstGeom>
          <a:solidFill>
            <a:schemeClr val="accent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thư</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viện</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id="{DC3E7EA2-ABDD-4AD5-8CA2-87697B47C7D9}"/>
              </a:ext>
            </a:extLst>
          </p:cNvPr>
          <p:cNvSpPr/>
          <p:nvPr/>
        </p:nvSpPr>
        <p:spPr>
          <a:xfrm>
            <a:off x="4085305" y="1891768"/>
            <a:ext cx="1361987" cy="503476"/>
          </a:xfrm>
          <a:prstGeom prst="roundRect">
            <a:avLst/>
          </a:prstGeom>
          <a:solidFill>
            <a:schemeClr val="accent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thủ</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thư</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21">
            <a:extLst>
              <a:ext uri="{FF2B5EF4-FFF2-40B4-BE49-F238E27FC236}">
                <a16:creationId xmlns:a16="http://schemas.microsoft.com/office/drawing/2014/main" id="{A91B00E0-DE3D-491D-A162-57E5DA19ED83}"/>
              </a:ext>
            </a:extLst>
          </p:cNvPr>
          <p:cNvSpPr/>
          <p:nvPr/>
        </p:nvSpPr>
        <p:spPr>
          <a:xfrm>
            <a:off x="5789469" y="1891766"/>
            <a:ext cx="945427" cy="503476"/>
          </a:xfrm>
          <a:prstGeom prst="roundRect">
            <a:avLst/>
          </a:prstGeom>
          <a:solidFill>
            <a:schemeClr val="accent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21">
            <a:extLst>
              <a:ext uri="{FF2B5EF4-FFF2-40B4-BE49-F238E27FC236}">
                <a16:creationId xmlns:a16="http://schemas.microsoft.com/office/drawing/2014/main" id="{9309DBEC-2EFC-417D-ABF9-020602F314EC}"/>
              </a:ext>
            </a:extLst>
          </p:cNvPr>
          <p:cNvSpPr/>
          <p:nvPr/>
        </p:nvSpPr>
        <p:spPr>
          <a:xfrm>
            <a:off x="7077073" y="1891766"/>
            <a:ext cx="1565187" cy="503476"/>
          </a:xfrm>
          <a:prstGeom prst="roundRect">
            <a:avLst/>
          </a:prstGeom>
          <a:solidFill>
            <a:schemeClr val="accent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tàu</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biển</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le 21">
            <a:extLst>
              <a:ext uri="{FF2B5EF4-FFF2-40B4-BE49-F238E27FC236}">
                <a16:creationId xmlns:a16="http://schemas.microsoft.com/office/drawing/2014/main" id="{CBE017E2-7EED-49B0-8379-3CFD1C6A6F14}"/>
              </a:ext>
            </a:extLst>
          </p:cNvPr>
          <p:cNvSpPr/>
          <p:nvPr/>
        </p:nvSpPr>
        <p:spPr>
          <a:xfrm>
            <a:off x="2831617" y="2683040"/>
            <a:ext cx="1565187" cy="503476"/>
          </a:xfrm>
          <a:prstGeom prst="roundRect">
            <a:avLst/>
          </a:prstGeom>
          <a:solidFill>
            <a:schemeClr val="accent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nằm</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im</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le 21">
            <a:extLst>
              <a:ext uri="{FF2B5EF4-FFF2-40B4-BE49-F238E27FC236}">
                <a16:creationId xmlns:a16="http://schemas.microsoft.com/office/drawing/2014/main" id="{BCA681A9-2A6F-4BCC-B54F-D4484710FF89}"/>
              </a:ext>
            </a:extLst>
          </p:cNvPr>
          <p:cNvSpPr/>
          <p:nvPr/>
        </p:nvSpPr>
        <p:spPr>
          <a:xfrm>
            <a:off x="4607589" y="2683040"/>
            <a:ext cx="1865316" cy="503476"/>
          </a:xfrm>
          <a:prstGeom prst="roundRect">
            <a:avLst/>
          </a:prstGeom>
          <a:solidFill>
            <a:schemeClr val="accent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băng</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qua</a:t>
            </a:r>
          </a:p>
        </p:txBody>
      </p:sp>
      <p:sp>
        <p:nvSpPr>
          <p:cNvPr id="20" name="Rounded Rectangle 21">
            <a:extLst>
              <a:ext uri="{FF2B5EF4-FFF2-40B4-BE49-F238E27FC236}">
                <a16:creationId xmlns:a16="http://schemas.microsoft.com/office/drawing/2014/main" id="{D15B5ACF-5ECE-430E-8456-701CCEA92010}"/>
              </a:ext>
            </a:extLst>
          </p:cNvPr>
          <p:cNvSpPr/>
          <p:nvPr/>
        </p:nvSpPr>
        <p:spPr>
          <a:xfrm>
            <a:off x="6683688" y="2683038"/>
            <a:ext cx="1404656" cy="503476"/>
          </a:xfrm>
          <a:prstGeom prst="roundRect">
            <a:avLst/>
          </a:prstGeom>
          <a:solidFill>
            <a:schemeClr val="accent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xe</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buýt</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1">
            <a:extLst>
              <a:ext uri="{FF2B5EF4-FFF2-40B4-BE49-F238E27FC236}">
                <a16:creationId xmlns:a16="http://schemas.microsoft.com/office/drawing/2014/main" id="{EAEE28C0-B931-41C9-A3B3-1392D11B3B27}"/>
              </a:ext>
            </a:extLst>
          </p:cNvPr>
          <p:cNvSpPr/>
          <p:nvPr/>
        </p:nvSpPr>
        <p:spPr>
          <a:xfrm>
            <a:off x="8299128" y="2683038"/>
            <a:ext cx="1317792" cy="503476"/>
          </a:xfrm>
          <a:prstGeom prst="roundRect">
            <a:avLst/>
          </a:prstGeom>
          <a:solidFill>
            <a:schemeClr val="accent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đà</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23" name="Table 22">
            <a:extLst>
              <a:ext uri="{FF2B5EF4-FFF2-40B4-BE49-F238E27FC236}">
                <a16:creationId xmlns:a16="http://schemas.microsoft.com/office/drawing/2014/main" id="{DC5C2A8B-7197-4FB5-84B9-07448DC23A50}"/>
              </a:ext>
            </a:extLst>
          </p:cNvPr>
          <p:cNvGraphicFramePr>
            <a:graphicFrameLocks noGrp="1"/>
          </p:cNvGraphicFramePr>
          <p:nvPr>
            <p:extLst>
              <p:ext uri="{D42A27DB-BD31-4B8C-83A1-F6EECF244321}">
                <p14:modId xmlns:p14="http://schemas.microsoft.com/office/powerpoint/2010/main" val="661957196"/>
              </p:ext>
            </p:extLst>
          </p:nvPr>
        </p:nvGraphicFramePr>
        <p:xfrm>
          <a:off x="6432846" y="3588611"/>
          <a:ext cx="5469102" cy="2993554"/>
        </p:xfrm>
        <a:graphic>
          <a:graphicData uri="http://schemas.openxmlformats.org/drawingml/2006/table">
            <a:tbl>
              <a:tblPr firstRow="1" bandRow="1">
                <a:tableStyleId>{69012ECD-51FC-41F1-AA8D-1B2483CD663E}</a:tableStyleId>
              </a:tblPr>
              <a:tblGrid>
                <a:gridCol w="5469102">
                  <a:extLst>
                    <a:ext uri="{9D8B030D-6E8A-4147-A177-3AD203B41FA5}">
                      <a16:colId xmlns:a16="http://schemas.microsoft.com/office/drawing/2014/main" val="824984181"/>
                    </a:ext>
                  </a:extLst>
                </a:gridCol>
              </a:tblGrid>
              <a:tr h="702524">
                <a:tc>
                  <a:txBody>
                    <a:bodyPr/>
                    <a:lstStyle/>
                    <a:p>
                      <a:pPr algn="ct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txBody>
                  <a:tcPr marL="121920" marR="121920" marT="60960" marB="60960"/>
                </a:tc>
                <a:extLst>
                  <a:ext uri="{0D108BD9-81ED-4DB2-BD59-A6C34878D82A}">
                    <a16:rowId xmlns:a16="http://schemas.microsoft.com/office/drawing/2014/main" val="1295312965"/>
                  </a:ext>
                </a:extLst>
              </a:tr>
              <a:tr h="2291030">
                <a:tc>
                  <a:txBody>
                    <a:bodyPr/>
                    <a:lstStyle/>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txBody>
                  <a:tcPr marL="121920" marR="121920" marT="60960" marB="60960"/>
                </a:tc>
                <a:extLst>
                  <a:ext uri="{0D108BD9-81ED-4DB2-BD59-A6C34878D82A}">
                    <a16:rowId xmlns:a16="http://schemas.microsoft.com/office/drawing/2014/main" val="1824778928"/>
                  </a:ext>
                </a:extLst>
              </a:tr>
            </a:tbl>
          </a:graphicData>
        </a:graphic>
      </p:graphicFrame>
      <p:sp>
        <p:nvSpPr>
          <p:cNvPr id="15" name="Rectangle: Rounded Corners 14">
            <a:extLst>
              <a:ext uri="{FF2B5EF4-FFF2-40B4-BE49-F238E27FC236}">
                <a16:creationId xmlns:a16="http://schemas.microsoft.com/office/drawing/2014/main" id="{6FD5999D-7FF2-45D9-B34C-D6429A26CE54}"/>
              </a:ext>
            </a:extLst>
          </p:cNvPr>
          <p:cNvSpPr/>
          <p:nvPr/>
        </p:nvSpPr>
        <p:spPr>
          <a:xfrm>
            <a:off x="-552505" y="-14506"/>
            <a:ext cx="5500078"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a:t>
            </a:r>
            <a:r>
              <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rPr>
              <a:t>n tập theo văn bản đọc</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560864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0.01589 -0.00625 L -0.10768 0.37778 " pathEditMode="relative" rAng="0" ptsTypes="AA">
                                      <p:cBhvr>
                                        <p:cTn id="43" dur="2000" fill="hold"/>
                                        <p:tgtEl>
                                          <p:spTgt spid="10"/>
                                        </p:tgtEl>
                                        <p:attrNameLst>
                                          <p:attrName>ppt_x</p:attrName>
                                          <p:attrName>ppt_y</p:attrName>
                                        </p:attrNameLst>
                                      </p:cBhvr>
                                      <p:rCtr x="-4596" y="19190"/>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 nodeType="clickEffect">
                                  <p:stCondLst>
                                    <p:cond delay="0"/>
                                  </p:stCondLst>
                                  <p:childTnLst>
                                    <p:animMotion origin="layout" path="M 4.58333E-6 5.55112E-17 L -0.12839 0.37569 " pathEditMode="relative" rAng="0" ptsTypes="AA">
                                      <p:cBhvr>
                                        <p:cTn id="47" dur="2000" fill="hold"/>
                                        <p:tgtEl>
                                          <p:spTgt spid="11"/>
                                        </p:tgtEl>
                                        <p:attrNameLst>
                                          <p:attrName>ppt_x</p:attrName>
                                          <p:attrName>ppt_y</p:attrName>
                                        </p:attrNameLst>
                                      </p:cBhvr>
                                      <p:rCtr x="-6419" y="18773"/>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66667E-6 5.55112E-17 L 0.08229 0.37569 " pathEditMode="relative" rAng="0" ptsTypes="AA">
                                      <p:cBhvr>
                                        <p:cTn id="51" dur="2000" fill="hold"/>
                                        <p:tgtEl>
                                          <p:spTgt spid="14"/>
                                        </p:tgtEl>
                                        <p:attrNameLst>
                                          <p:attrName>ppt_x</p:attrName>
                                          <p:attrName>ppt_y</p:attrName>
                                        </p:attrNameLst>
                                      </p:cBhvr>
                                      <p:rCtr x="4115" y="18773"/>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1.45833E-6 5.55112E-17 L -0.53099 0.49398 " pathEditMode="relative" rAng="0" ptsTypes="AA">
                                      <p:cBhvr>
                                        <p:cTn id="55" dur="2000" fill="hold"/>
                                        <p:tgtEl>
                                          <p:spTgt spid="17"/>
                                        </p:tgtEl>
                                        <p:attrNameLst>
                                          <p:attrName>ppt_x</p:attrName>
                                          <p:attrName>ppt_y</p:attrName>
                                        </p:attrNameLst>
                                      </p:cBhvr>
                                      <p:rCtr x="-26549" y="24699"/>
                                    </p:animMotion>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4.375E-6 2.22222E-6 L 0.47526 0.2669 " pathEditMode="relative" rAng="0" ptsTypes="AA">
                                      <p:cBhvr>
                                        <p:cTn id="59" dur="2000" fill="hold"/>
                                        <p:tgtEl>
                                          <p:spTgt spid="18"/>
                                        </p:tgtEl>
                                        <p:attrNameLst>
                                          <p:attrName>ppt_x</p:attrName>
                                          <p:attrName>ppt_y</p:attrName>
                                        </p:attrNameLst>
                                      </p:cBhvr>
                                      <p:rCtr x="23763" y="13333"/>
                                    </p:animMotion>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0.10951 0.01713 L 0.16914 0.39236 " pathEditMode="relative" rAng="0" ptsTypes="AA">
                                      <p:cBhvr>
                                        <p:cTn id="63" dur="2000" fill="hold"/>
                                        <p:tgtEl>
                                          <p:spTgt spid="19"/>
                                        </p:tgtEl>
                                        <p:attrNameLst>
                                          <p:attrName>ppt_x</p:attrName>
                                          <p:attrName>ppt_y</p:attrName>
                                        </p:attrNameLst>
                                      </p:cBhvr>
                                      <p:rCtr x="13932" y="18750"/>
                                    </p:animMotion>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8.33333E-7 2.22222E-6 L -0.2707 0.38078 " pathEditMode="relative" rAng="0" ptsTypes="AA">
                                      <p:cBhvr>
                                        <p:cTn id="67" dur="2000" fill="hold"/>
                                        <p:tgtEl>
                                          <p:spTgt spid="20"/>
                                        </p:tgtEl>
                                        <p:attrNameLst>
                                          <p:attrName>ppt_x</p:attrName>
                                          <p:attrName>ppt_y</p:attrName>
                                        </p:attrNameLst>
                                      </p:cBhvr>
                                      <p:rCtr x="-13542" y="19028"/>
                                    </p:animMotion>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4.375E-6 2.22222E-6 L -0.50248 0.48403 " pathEditMode="relative" rAng="0" ptsTypes="AA">
                                      <p:cBhvr>
                                        <p:cTn id="71" dur="2000" fill="hold"/>
                                        <p:tgtEl>
                                          <p:spTgt spid="21"/>
                                        </p:tgtEl>
                                        <p:attrNameLst>
                                          <p:attrName>ppt_x</p:attrName>
                                          <p:attrName>ppt_y</p:attrName>
                                        </p:attrNameLst>
                                      </p:cBhvr>
                                      <p:rCtr x="-25130" y="2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0" grpId="1" animBg="1"/>
      <p:bldP spid="11" grpId="0" animBg="1"/>
      <p:bldP spid="11" grpId="1" animBg="1"/>
      <p:bldP spid="14" grpId="0" animBg="1"/>
      <p:bldP spid="14"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314EE3-6E1C-4FAF-B37A-3FF22AC280C7}"/>
              </a:ext>
            </a:extLst>
          </p:cNvPr>
          <p:cNvSpPr txBox="1"/>
          <p:nvPr/>
        </p:nvSpPr>
        <p:spPr>
          <a:xfrm>
            <a:off x="1035187" y="833198"/>
            <a:ext cx="10276825" cy="1200329"/>
          </a:xfrm>
          <a:prstGeom prst="rect">
            <a:avLst/>
          </a:prstGeom>
          <a:noFill/>
        </p:spPr>
        <p:txBody>
          <a:bodyPr wrap="square" rtlCol="0">
            <a:spAutoFit/>
          </a:bodyP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2</a:t>
            </a:r>
            <a:r>
              <a:rPr lang="vi-VN"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sẽ</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nói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cô</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phụ</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trách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viện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khi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mượn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600" dirty="0">
                <a:latin typeface="Arial-Rounded" panose="020B0500000000000000" pitchFamily="34" charset="0"/>
                <a:ea typeface="Arial-Rounded" panose="020B0500000000000000" pitchFamily="34" charset="0"/>
                <a:cs typeface="Arial-Rounded" panose="020B0500000000000000" pitchFamily="34" charset="0"/>
              </a:rPr>
              <a:t> ở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viện</a:t>
            </a:r>
            <a:r>
              <a:rPr lang="vi-VN" sz="36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B68484CA-BC21-4EE3-9152-4C1A157E29B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172980" y="2033527"/>
            <a:ext cx="7846040" cy="4254615"/>
          </a:xfrm>
          <a:prstGeom prst="rect">
            <a:avLst/>
          </a:prstGeom>
          <a:ln>
            <a:noFill/>
          </a:ln>
          <a:effectLst>
            <a:softEdge rad="112500"/>
          </a:effectLst>
        </p:spPr>
      </p:pic>
      <p:pic>
        <p:nvPicPr>
          <p:cNvPr id="10" name="Picture 9" descr="A picture containing text, queen, vector graphics&#10;&#10;Description automatically generated">
            <a:extLst>
              <a:ext uri="{FF2B5EF4-FFF2-40B4-BE49-F238E27FC236}">
                <a16:creationId xmlns:a16="http://schemas.microsoft.com/office/drawing/2014/main" id="{C1ADA479-C2D4-4619-A3C6-2095953E08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6526" y="4645800"/>
            <a:ext cx="2085473" cy="2085473"/>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17254845-1A3E-4A95-8365-698F01186A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840" y="4518210"/>
            <a:ext cx="1474696" cy="2457826"/>
          </a:xfrm>
          <a:prstGeom prst="rect">
            <a:avLst/>
          </a:prstGeom>
        </p:spPr>
      </p:pic>
      <p:sp>
        <p:nvSpPr>
          <p:cNvPr id="6" name="Rectangle: Rounded Corners 5">
            <a:extLst>
              <a:ext uri="{FF2B5EF4-FFF2-40B4-BE49-F238E27FC236}">
                <a16:creationId xmlns:a16="http://schemas.microsoft.com/office/drawing/2014/main" id="{4F45821F-F559-49F7-8449-E7E8374533EE}"/>
              </a:ext>
            </a:extLst>
          </p:cNvPr>
          <p:cNvSpPr/>
          <p:nvPr/>
        </p:nvSpPr>
        <p:spPr>
          <a:xfrm>
            <a:off x="-552505" y="-14506"/>
            <a:ext cx="5500078"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a:t>
            </a:r>
            <a:r>
              <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rPr>
              <a:t>n tập theo văn bản đọc</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057081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1E51928-F056-467A-91E2-359F74244B76}"/>
              </a:ext>
            </a:extLst>
          </p:cNvPr>
          <p:cNvSpPr/>
          <p:nvPr/>
        </p:nvSpPr>
        <p:spPr>
          <a:xfrm>
            <a:off x="3190715" y="988142"/>
            <a:ext cx="6056524" cy="2440858"/>
          </a:xfrm>
          <a:prstGeom prst="roundRect">
            <a:avLst/>
          </a:prstGeom>
          <a:solidFill>
            <a:srgbClr val="41A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2710" y="3709641"/>
            <a:ext cx="2118736" cy="3064347"/>
          </a:xfrm>
          <a:prstGeom prst="rect">
            <a:avLst/>
          </a:prstGeom>
        </p:spPr>
      </p:pic>
      <p:pic>
        <p:nvPicPr>
          <p:cNvPr id="6"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86" y="4215426"/>
            <a:ext cx="2558561" cy="2558561"/>
          </a:xfrm>
          <a:prstGeom prst="rect">
            <a:avLst/>
          </a:prstGeom>
        </p:spPr>
      </p:pic>
      <p:pic>
        <p:nvPicPr>
          <p:cNvPr id="9"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386" y="2383058"/>
            <a:ext cx="2773375" cy="2773375"/>
          </a:xfrm>
          <a:prstGeom prst="rect">
            <a:avLst/>
          </a:prstGeom>
        </p:spPr>
      </p:pic>
      <p:sp>
        <p:nvSpPr>
          <p:cNvPr id="3" name="Rectangle 2"/>
          <p:cNvSpPr/>
          <p:nvPr/>
        </p:nvSpPr>
        <p:spPr>
          <a:xfrm>
            <a:off x="3781909" y="1257876"/>
            <a:ext cx="5037626" cy="2062296"/>
          </a:xfrm>
          <a:prstGeom prst="rect">
            <a:avLst/>
          </a:prstGeom>
        </p:spPr>
        <p:txBody>
          <a:bodyPr wrap="square">
            <a:spAutoFit/>
          </a:bodyPr>
          <a:lstStyle/>
          <a:p>
            <a:pPr algn="ctr" defTabSz="914377"/>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Hôm</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nay, </a:t>
            </a:r>
          </a:p>
          <a:p>
            <a:pPr algn="ctr" defTabSz="914377"/>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đã</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học</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những</a:t>
            </a:r>
            <a:endPar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defTabSz="914377"/>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nội</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dung </a:t>
            </a:r>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0004894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89E795-E8BC-4286-B8AA-391679682013}"/>
              </a:ext>
            </a:extLst>
          </p:cNvPr>
          <p:cNvPicPr>
            <a:picLocks noChangeAspect="1"/>
          </p:cNvPicPr>
          <p:nvPr/>
        </p:nvPicPr>
        <p:blipFill>
          <a:blip r:embed="rId4"/>
          <a:stretch>
            <a:fillRect/>
          </a:stretch>
        </p:blipFill>
        <p:spPr>
          <a:xfrm>
            <a:off x="0" y="0"/>
            <a:ext cx="12192000" cy="6860956"/>
          </a:xfrm>
          <a:prstGeom prst="rect">
            <a:avLst/>
          </a:prstGeom>
        </p:spPr>
      </p:pic>
      <p:sp>
        <p:nvSpPr>
          <p:cNvPr id="8" name="Rectangle 7">
            <a:extLst>
              <a:ext uri="{FF2B5EF4-FFF2-40B4-BE49-F238E27FC236}">
                <a16:creationId xmlns:a16="http://schemas.microsoft.com/office/drawing/2014/main" id="{2A9AAE20-ABEC-4489-B054-D97FEC511F44}"/>
              </a:ext>
            </a:extLst>
          </p:cNvPr>
          <p:cNvSpPr/>
          <p:nvPr/>
        </p:nvSpPr>
        <p:spPr>
          <a:xfrm>
            <a:off x="840658" y="958645"/>
            <a:ext cx="10751574" cy="477847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直接连接符 27">
            <a:extLst>
              <a:ext uri="{FF2B5EF4-FFF2-40B4-BE49-F238E27FC236}">
                <a16:creationId xmlns:a16="http://schemas.microsoft.com/office/drawing/2014/main" id="{96A0AEB6-221A-48E0-ADF3-B1F7BB5B14B1}"/>
              </a:ext>
            </a:extLst>
          </p:cNvPr>
          <p:cNvCxnSpPr/>
          <p:nvPr/>
        </p:nvCxnSpPr>
        <p:spPr>
          <a:xfrm>
            <a:off x="3557349" y="1849703"/>
            <a:ext cx="0" cy="2712351"/>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10" name="TextBox 9">
            <a:extLst>
              <a:ext uri="{FF2B5EF4-FFF2-40B4-BE49-F238E27FC236}">
                <a16:creationId xmlns:a16="http://schemas.microsoft.com/office/drawing/2014/main" id="{3858B2A2-988A-4436-914C-B16B5FD94B80}"/>
              </a:ext>
            </a:extLst>
          </p:cNvPr>
          <p:cNvSpPr txBox="1"/>
          <p:nvPr/>
        </p:nvSpPr>
        <p:spPr>
          <a:xfrm>
            <a:off x="3644997" y="1870170"/>
            <a:ext cx="7911010" cy="1241237"/>
          </a:xfrm>
          <a:prstGeom prst="rect">
            <a:avLst/>
          </a:prstGeom>
          <a:noFill/>
        </p:spPr>
        <p:txBody>
          <a:bodyPr wrap="square" rtlCol="0">
            <a:spAutoFit/>
          </a:bodyPr>
          <a:lstStyle/>
          <a:p>
            <a:pPr marL="571500" lvl="0" indent="-571500" defTabSz="1219170">
              <a:buFont typeface="Arial" panose="020B0604020202020204" pitchFamily="34" charset="0"/>
              <a:buChar char="•"/>
            </a:pPr>
            <a:r>
              <a:rPr lang="vi-VN" altLang="zh-CN" sz="3733" spc="-200" dirty="0">
                <a:latin typeface="Arial-Rounded" panose="020B0500000000000000" pitchFamily="34" charset="0"/>
                <a:ea typeface="Arial-Rounded" panose="020B0500000000000000" pitchFamily="34" charset="0"/>
                <a:cs typeface="Arial-Rounded" panose="020B0500000000000000" pitchFamily="34" charset="0"/>
              </a:rPr>
              <a:t>Đọc đúng các tên phiên âm </a:t>
            </a:r>
            <a:r>
              <a:rPr lang="vi-VN" altLang="zh-CN" sz="3733" spc="-200">
                <a:latin typeface="Arial-Rounded" panose="020B0500000000000000" pitchFamily="34" charset="0"/>
                <a:ea typeface="Arial-Rounded" panose="020B0500000000000000" pitchFamily="34" charset="0"/>
                <a:cs typeface="Arial-Rounded" panose="020B0500000000000000" pitchFamily="34" charset="0"/>
              </a:rPr>
              <a:t>nước ngoài</a:t>
            </a:r>
            <a:r>
              <a:rPr lang="en-US" altLang="zh-CN" sz="3733" spc="-200">
                <a:latin typeface="Arial-Rounded" panose="020B0500000000000000" pitchFamily="34" charset="0"/>
                <a:ea typeface="Arial-Rounded" panose="020B0500000000000000" pitchFamily="34" charset="0"/>
                <a:cs typeface="Arial-Rounded" panose="020B0500000000000000" pitchFamily="34" charset="0"/>
              </a:rPr>
              <a:t>. Đọc rõ ràng VB thông tin ngắn.</a:t>
            </a:r>
            <a:endParaRPr kumimoji="0" lang="zh-CN" altLang="en-US" sz="3733" b="0" i="0" u="none" strike="noStrike" kern="1200" cap="none" spc="-20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DB8C8266-8FA0-417F-ABCD-60046949FA1C}"/>
              </a:ext>
            </a:extLst>
          </p:cNvPr>
          <p:cNvSpPr txBox="1"/>
          <p:nvPr/>
        </p:nvSpPr>
        <p:spPr>
          <a:xfrm>
            <a:off x="3644997" y="3320817"/>
            <a:ext cx="7227431" cy="1241237"/>
          </a:xfrm>
          <a:prstGeom prst="rect">
            <a:avLst/>
          </a:prstGeom>
          <a:noFill/>
        </p:spPr>
        <p:txBody>
          <a:bodyPr wrap="square" rtlCol="0">
            <a:spAutoFit/>
          </a:bodyPr>
          <a:lstStyle/>
          <a:p>
            <a:pPr marL="571500" lvl="0" indent="-571500" defTabSz="1219170">
              <a:buFont typeface="Arial" panose="020B0604020202020204" pitchFamily="34" charset="0"/>
              <a:buChar char="•"/>
            </a:pPr>
            <a:r>
              <a:rPr lang="vi-VN" altLang="zh-CN" sz="3733" spc="-200" dirty="0">
                <a:latin typeface="Arial-Rounded" panose="020B0500000000000000" pitchFamily="34" charset="0"/>
                <a:ea typeface="Arial-Rounded" panose="020B0500000000000000" pitchFamily="34" charset="0"/>
                <a:cs typeface="Arial-Rounded" panose="020B0500000000000000" pitchFamily="34" charset="0"/>
              </a:rPr>
              <a:t>Nhận biết </a:t>
            </a:r>
            <a:r>
              <a:rPr lang="vi-VN" altLang="zh-CN" sz="3733" spc="-200">
                <a:latin typeface="Arial-Rounded" panose="020B0500000000000000" pitchFamily="34" charset="0"/>
                <a:ea typeface="Arial-Rounded" panose="020B0500000000000000" pitchFamily="34" charset="0"/>
                <a:cs typeface="Arial-Rounded" panose="020B0500000000000000" pitchFamily="34" charset="0"/>
              </a:rPr>
              <a:t>được </a:t>
            </a:r>
            <a:r>
              <a:rPr lang="en-US" altLang="zh-CN" sz="3733" spc="-200">
                <a:latin typeface="Arial-Rounded" panose="020B0500000000000000" pitchFamily="34" charset="0"/>
                <a:ea typeface="Arial-Rounded" panose="020B0500000000000000" pitchFamily="34" charset="0"/>
                <a:cs typeface="Arial-Rounded" panose="020B0500000000000000" pitchFamily="34" charset="0"/>
              </a:rPr>
              <a:t>những chi tiết nổi bật về các thư viện được đặt ở đâu.</a:t>
            </a:r>
            <a:endParaRPr kumimoji="0" lang="zh-CN" altLang="en-US" sz="3733" b="0" i="0" u="none" strike="noStrike" kern="1200" cap="none" spc="-20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AE0285DA-892A-4112-889D-7E554E1943F6}"/>
              </a:ext>
            </a:extLst>
          </p:cNvPr>
          <p:cNvSpPr txBox="1"/>
          <p:nvPr/>
        </p:nvSpPr>
        <p:spPr>
          <a:xfrm>
            <a:off x="1076422" y="1218581"/>
            <a:ext cx="2568575" cy="378565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6000" i="0" u="none" strike="noStrike" kern="1200" normalizeH="0" baseline="0" noProof="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altLang="zh-CN" sz="6000" i="0" u="none" strike="noStrike" kern="1200" normalizeH="0" noProof="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rPr>
              <a:t> CẦU CẦN ĐẠT</a:t>
            </a:r>
            <a:endParaRPr kumimoji="0" lang="zh-CN" altLang="en-US" sz="6000" i="0" u="none" strike="noStrike" kern="1200" normalizeH="0" baseline="0" noProof="0" dirty="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87906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F91685-1082-4204-A6E3-1AB99361BB1A}"/>
              </a:ext>
            </a:extLst>
          </p:cNvPr>
          <p:cNvPicPr>
            <a:picLocks noChangeAspect="1"/>
          </p:cNvPicPr>
          <p:nvPr/>
        </p:nvPicPr>
        <p:blipFill>
          <a:blip r:embed="rId3"/>
          <a:stretch>
            <a:fillRect/>
          </a:stretch>
        </p:blipFill>
        <p:spPr>
          <a:xfrm>
            <a:off x="0" y="0"/>
            <a:ext cx="12192000" cy="6860956"/>
          </a:xfrm>
          <a:prstGeom prst="rect">
            <a:avLst/>
          </a:prstGeom>
        </p:spPr>
      </p:pic>
      <p:sp>
        <p:nvSpPr>
          <p:cNvPr id="12" name="TextBox 11">
            <a:extLst>
              <a:ext uri="{FF2B5EF4-FFF2-40B4-BE49-F238E27FC236}">
                <a16:creationId xmlns:a16="http://schemas.microsoft.com/office/drawing/2014/main" id="{ABC80E82-F0EE-403F-9FA2-C933F1BF459E}"/>
              </a:ext>
            </a:extLst>
          </p:cNvPr>
          <p:cNvSpPr txBox="1"/>
          <p:nvPr/>
        </p:nvSpPr>
        <p:spPr>
          <a:xfrm>
            <a:off x="2164201" y="969667"/>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FA6754F7-46A8-4668-912F-BC94D02C8BE5}"/>
              </a:ext>
            </a:extLst>
          </p:cNvPr>
          <p:cNvSpPr txBox="1"/>
          <p:nvPr/>
        </p:nvSpPr>
        <p:spPr>
          <a:xfrm>
            <a:off x="3741888" y="2351782"/>
            <a:ext cx="6590805" cy="1077218"/>
          </a:xfrm>
          <a:prstGeom prst="rect">
            <a:avLst/>
          </a:prstGeom>
          <a:noFill/>
        </p:spPr>
        <p:txBody>
          <a:bodyPr wrap="square" rtlCol="0">
            <a:spAutoFit/>
          </a:bodyPr>
          <a:lstStyle/>
          <a:p>
            <a:pPr marL="285750" indent="-285750">
              <a:buFontTx/>
              <a:buChar char="-"/>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Chuẩn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err="1">
                <a:latin typeface="Arial-Rounded" panose="020B0500000000000000" pitchFamily="34" charset="0"/>
                <a:ea typeface="Arial-Rounded" panose="020B0500000000000000" pitchFamily="34" charset="0"/>
                <a:cs typeface="Arial-Rounded" panose="020B0500000000000000" pitchFamily="34" charset="0"/>
              </a:rPr>
              <a:t>bị</a:t>
            </a:r>
            <a:r>
              <a:rPr lang="en-US" sz="3200" b="1">
                <a:latin typeface="Arial-Rounded" panose="020B0500000000000000" pitchFamily="34" charset="0"/>
                <a:ea typeface="Arial-Rounded" panose="020B0500000000000000" pitchFamily="34" charset="0"/>
                <a:cs typeface="Arial-Rounded" panose="020B0500000000000000" pitchFamily="34" charset="0"/>
              </a:rPr>
              <a:t> bài học sau.</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543532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A78156F-AB0E-4AA7-873E-DBCA03CE831D}"/>
              </a:ext>
            </a:extLst>
          </p:cNvPr>
          <p:cNvPicPr>
            <a:picLocks noChangeAspect="1"/>
          </p:cNvPicPr>
          <p:nvPr/>
        </p:nvPicPr>
        <p:blipFill>
          <a:blip r:embed="rId3"/>
          <a:stretch>
            <a:fillRect/>
          </a:stretch>
        </p:blipFill>
        <p:spPr>
          <a:xfrm>
            <a:off x="0" y="0"/>
            <a:ext cx="12192000" cy="6857999"/>
          </a:xfrm>
          <a:prstGeom prst="rect">
            <a:avLst/>
          </a:prstGeom>
        </p:spPr>
      </p:pic>
      <p:sp>
        <p:nvSpPr>
          <p:cNvPr id="32" name="TextBox 31">
            <a:extLst>
              <a:ext uri="{FF2B5EF4-FFF2-40B4-BE49-F238E27FC236}">
                <a16:creationId xmlns:a16="http://schemas.microsoft.com/office/drawing/2014/main" id="{66DE0DF4-BCFA-4D6E-A28C-30B3CC9DFA46}"/>
              </a:ext>
            </a:extLst>
          </p:cNvPr>
          <p:cNvSpPr txBox="1"/>
          <p:nvPr/>
        </p:nvSpPr>
        <p:spPr>
          <a:xfrm>
            <a:off x="1908790" y="1537099"/>
            <a:ext cx="8374419" cy="1733680"/>
          </a:xfrm>
          <a:prstGeom prst="rect">
            <a:avLst/>
          </a:prstGeom>
          <a:noFill/>
          <a:ln w="9525">
            <a:noFill/>
          </a:ln>
        </p:spPr>
        <p:txBody>
          <a:bodyPr wrap="square">
            <a:spAutoFit/>
          </a:bodyPr>
          <a:lstStyle/>
          <a:p>
            <a:pPr algn="ctr" defTabSz="914377"/>
            <a:r>
              <a:rPr lang="en-US" altLang="zh-CN" sz="53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Chúc</a:t>
            </a:r>
            <a:r>
              <a:rPr lang="en-US" altLang="zh-CN" sz="53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3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53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p>
          <a:p>
            <a:pPr algn="ctr" defTabSz="914377"/>
            <a:r>
              <a:rPr lang="en-US" altLang="zh-CN" sz="53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Chăm</a:t>
            </a:r>
            <a:r>
              <a:rPr lang="en-US" altLang="zh-CN" sz="53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3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ngoan</a:t>
            </a:r>
            <a:r>
              <a:rPr lang="en-US" altLang="zh-CN" sz="53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333" b="1"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altLang="zh-CN" sz="5333"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giỏi</a:t>
            </a:r>
            <a:endParaRPr lang="zh-CN" altLang="en-US" sz="53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6074008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DC6DA-8079-4802-B8BE-54AF8B89BEBF}"/>
              </a:ext>
            </a:extLst>
          </p:cNvPr>
          <p:cNvPicPr>
            <a:picLocks noChangeAspect="1"/>
          </p:cNvPicPr>
          <p:nvPr/>
        </p:nvPicPr>
        <p:blipFill>
          <a:blip r:embed="rId4"/>
          <a:stretch>
            <a:fillRect/>
          </a:stretch>
        </p:blipFill>
        <p:spPr>
          <a:xfrm>
            <a:off x="0" y="0"/>
            <a:ext cx="12200454" cy="6858000"/>
          </a:xfrm>
          <a:prstGeom prst="rect">
            <a:avLst/>
          </a:prstGeom>
        </p:spPr>
      </p:pic>
      <p:sp>
        <p:nvSpPr>
          <p:cNvPr id="4" name="Snip Diagonal Corner Rectangle 3"/>
          <p:cNvSpPr/>
          <p:nvPr/>
        </p:nvSpPr>
        <p:spPr>
          <a:xfrm>
            <a:off x="754743" y="637177"/>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CÂU </a:t>
            </a:r>
            <a:r>
              <a:rPr kumimoji="0" lang="en-US" sz="36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 1</a:t>
            </a:r>
          </a:p>
          <a:p>
            <a:pPr lvl="0" algn="ctr">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 A đứng ở vị trí nào trong bảng chữ cái</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ĐÁP ÁN</a:t>
            </a:r>
          </a:p>
          <a:p>
            <a:pPr lvl="0" algn="ctr">
              <a:defRPr/>
            </a:pPr>
            <a:r>
              <a:rPr lang="en-US" sz="360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Chữ A đứng ở vị trí: </a:t>
            </a:r>
            <a:r>
              <a:rPr lang="en-US" sz="44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đầu tiên</a:t>
            </a:r>
            <a:endParaRPr kumimoji="0" lang="en-US" sz="3600" b="1"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gn="ctr">
              <a:defRPr/>
            </a:pPr>
            <a:endParaRPr kumimoji="0" lang="vi-VN"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Pentagon 5">
            <a:hlinkClick r:id="rId5"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QUAY VỀ</a:t>
            </a:r>
            <a:endParaRPr kumimoji="0" lang="vi-VN" sz="36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Tree>
    <p:extLst>
      <p:ext uri="{BB962C8B-B14F-4D97-AF65-F5344CB8AC3E}">
        <p14:creationId xmlns:p14="http://schemas.microsoft.com/office/powerpoint/2010/main" val="2359321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596B2F-5B76-4BD6-9BED-5537D726A6B8}"/>
              </a:ext>
            </a:extLst>
          </p:cNvPr>
          <p:cNvPicPr>
            <a:picLocks noChangeAspect="1"/>
          </p:cNvPicPr>
          <p:nvPr/>
        </p:nvPicPr>
        <p:blipFill>
          <a:blip r:embed="rId4"/>
          <a:stretch>
            <a:fillRect/>
          </a:stretch>
        </p:blipFill>
        <p:spPr>
          <a:xfrm>
            <a:off x="0" y="0"/>
            <a:ext cx="12192000" cy="6858000"/>
          </a:xfrm>
          <a:prstGeom prst="rect">
            <a:avLst/>
          </a:prstGeom>
        </p:spPr>
      </p:pic>
      <p:sp>
        <p:nvSpPr>
          <p:cNvPr id="4" name="Snip Diagonal Corner Rectangle 3"/>
          <p:cNvSpPr/>
          <p:nvPr/>
        </p:nvSpPr>
        <p:spPr>
          <a:xfrm>
            <a:off x="754743" y="696686"/>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CÂU </a:t>
            </a:r>
            <a:r>
              <a:rPr kumimoji="0" lang="en-US" sz="36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 2</a:t>
            </a:r>
          </a:p>
          <a:p>
            <a:pPr lvl="0" algn="ctr">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Mỹ ở châu nào?</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ĐÁP ÁN</a:t>
            </a:r>
          </a:p>
          <a:p>
            <a:pPr lvl="0" algn="ctr">
              <a:defRPr/>
            </a:pPr>
            <a:r>
              <a:rPr lang="en-US" sz="3600">
                <a:solidFill>
                  <a:schemeClr val="bg1"/>
                </a:solidFill>
                <a:latin typeface="Arial-Rounded" panose="020B0500000000000000" pitchFamily="34" charset="0"/>
                <a:ea typeface="Arial-Rounded" panose="020B0500000000000000" pitchFamily="34" charset="0"/>
                <a:cs typeface="Arial-Rounded" panose="020B0500000000000000" pitchFamily="34" charset="0"/>
              </a:rPr>
              <a:t>Mỹ ở: </a:t>
            </a:r>
            <a:r>
              <a:rPr lang="en-US" sz="44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châu Mỹ</a:t>
            </a:r>
            <a:endParaRPr kumimoji="0" lang="vi-VN"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QUAY VỀ</a:t>
            </a:r>
            <a:endParaRPr kumimoji="0" lang="vi-VN" sz="36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552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3FE4DD-9890-461E-B956-E2615822AF82}"/>
              </a:ext>
            </a:extLst>
          </p:cNvPr>
          <p:cNvPicPr>
            <a:picLocks noChangeAspect="1"/>
          </p:cNvPicPr>
          <p:nvPr/>
        </p:nvPicPr>
        <p:blipFill>
          <a:blip r:embed="rId4"/>
          <a:stretch>
            <a:fillRect/>
          </a:stretch>
        </p:blipFill>
        <p:spPr>
          <a:xfrm>
            <a:off x="0" y="0"/>
            <a:ext cx="12192000" cy="6858000"/>
          </a:xfrm>
          <a:prstGeom prst="rect">
            <a:avLst/>
          </a:prstGeom>
        </p:spPr>
      </p:pic>
      <p:sp>
        <p:nvSpPr>
          <p:cNvPr id="4" name="Snip Diagonal Corner Rectangle 3"/>
          <p:cNvSpPr/>
          <p:nvPr/>
        </p:nvSpPr>
        <p:spPr>
          <a:xfrm>
            <a:off x="754743" y="696686"/>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CÂU </a:t>
            </a:r>
            <a:r>
              <a:rPr kumimoji="0" lang="en-US" sz="32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 3</a:t>
            </a:r>
          </a:p>
          <a:p>
            <a:pPr lvl="0" algn="ctr">
              <a:defRPr/>
            </a:pPr>
            <a:r>
              <a:rPr lang="en-US"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Ấn Độ chào như thế nào?</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Snip Diagonal Corner Rectangle 4"/>
          <p:cNvSpPr/>
          <p:nvPr/>
        </p:nvSpPr>
        <p:spPr>
          <a:xfrm>
            <a:off x="1089507" y="3111688"/>
            <a:ext cx="10012985"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ĐÁP ÁN</a:t>
            </a:r>
          </a:p>
          <a:p>
            <a:pPr lvl="0" algn="ctr">
              <a:defRPr/>
            </a:pPr>
            <a:r>
              <a:rPr lang="en-US" sz="320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Ấn Độ chào bằng cách: </a:t>
            </a:r>
            <a:r>
              <a:rPr lang="en-US" sz="36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Chắp hai tay, cúi đầu</a:t>
            </a:r>
            <a:endParaRPr lang="en-US" sz="3200" b="1" dirty="0">
              <a:solidFill>
                <a:schemeClr val="bg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48608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E833F4-B580-4331-8960-A8F7896A1194}"/>
              </a:ext>
            </a:extLst>
          </p:cNvPr>
          <p:cNvPicPr>
            <a:picLocks noChangeAspect="1"/>
          </p:cNvPicPr>
          <p:nvPr/>
        </p:nvPicPr>
        <p:blipFill>
          <a:blip r:embed="rId4"/>
          <a:stretch>
            <a:fillRect/>
          </a:stretch>
        </p:blipFill>
        <p:spPr>
          <a:xfrm>
            <a:off x="0" y="0"/>
            <a:ext cx="12192000" cy="6858000"/>
          </a:xfrm>
          <a:prstGeom prst="rect">
            <a:avLst/>
          </a:prstGeom>
        </p:spPr>
      </p:pic>
      <p:sp>
        <p:nvSpPr>
          <p:cNvPr id="4" name="Snip Diagonal Corner Rectangle 3"/>
          <p:cNvSpPr/>
          <p:nvPr/>
        </p:nvSpPr>
        <p:spPr>
          <a:xfrm>
            <a:off x="754743" y="696686"/>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CÂU </a:t>
            </a:r>
            <a:r>
              <a:rPr kumimoji="0" lang="en-US" sz="32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 4</a:t>
            </a:r>
          </a:p>
          <a:p>
            <a:pPr lvl="0" algn="ctr">
              <a:defRPr/>
            </a:pPr>
            <a:r>
              <a:rPr lang="en-US"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Dim- ba- bu- ê chào như thế nào?</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ĐÁP ÁN</a:t>
            </a:r>
          </a:p>
          <a:p>
            <a:pPr lvl="0" algn="ctr">
              <a:defRPr/>
            </a:pPr>
            <a:r>
              <a:rPr lang="en-US" sz="320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Dim- ba- bu- ê chào bằng cách: </a:t>
            </a:r>
            <a:r>
              <a:rPr lang="en-US" sz="40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Vỗ tay</a:t>
            </a:r>
            <a:endParaRPr kumimoji="0" lang="vi-VN" sz="32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60129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EB41C0-CDDF-4868-9515-ECE5EE458DC2}"/>
              </a:ext>
            </a:extLst>
          </p:cNvPr>
          <p:cNvSpPr txBox="1"/>
          <p:nvPr/>
        </p:nvSpPr>
        <p:spPr>
          <a:xfrm>
            <a:off x="1600723" y="54045"/>
            <a:ext cx="8990553" cy="584775"/>
          </a:xfrm>
          <a:prstGeom prst="rect">
            <a:avLst/>
          </a:prstGeom>
          <a:noFill/>
        </p:spPr>
        <p:txBody>
          <a:bodyPr wrap="square" rtlCol="0">
            <a:spAutoFit/>
          </a:bodyP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vẽ</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C3E2B5AC-546C-4FFC-B3C3-5E2FAECEE43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637099" y="1150374"/>
            <a:ext cx="10917800" cy="5707626"/>
          </a:xfrm>
          <a:prstGeom prst="rect">
            <a:avLst/>
          </a:prstGeom>
          <a:ln>
            <a:noFill/>
          </a:ln>
          <a:effectLst>
            <a:softEdge rad="112500"/>
          </a:effectLst>
        </p:spPr>
      </p:pic>
    </p:spTree>
    <p:extLst>
      <p:ext uri="{BB962C8B-B14F-4D97-AF65-F5344CB8AC3E}">
        <p14:creationId xmlns:p14="http://schemas.microsoft.com/office/powerpoint/2010/main" val="36431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889671"/>
          </a:xfrm>
          <a:prstGeom prst="rect">
            <a:avLst/>
          </a:prstGeom>
        </p:spPr>
      </p:pic>
      <p:sp>
        <p:nvSpPr>
          <p:cNvPr id="5" name="TextBox 4"/>
          <p:cNvSpPr txBox="1"/>
          <p:nvPr/>
        </p:nvSpPr>
        <p:spPr>
          <a:xfrm>
            <a:off x="994458" y="1052310"/>
            <a:ext cx="7188009" cy="523220"/>
          </a:xfrm>
          <a:prstGeom prst="rect">
            <a:avLst/>
          </a:prstGeom>
          <a:noFill/>
        </p:spPr>
        <p:txBody>
          <a:bodyPr wrap="square" rtlCol="0">
            <a:spAutoFit/>
          </a:bodyPr>
          <a:lstStyle/>
          <a:p>
            <a:pPr defTabSz="685766">
              <a:defRPr/>
            </a:pPr>
            <a:r>
              <a:rPr lang="en-US" sz="2800" b="1">
                <a:solidFill>
                  <a:prstClr val="white"/>
                </a:solidFill>
                <a:latin typeface="HP001 4 hàng" panose="020B0603050302020204" pitchFamily="34" charset="0"/>
              </a:rPr>
              <a:t>Thứ tư ngày 30 tháng 3 năm 2022</a:t>
            </a:r>
          </a:p>
        </p:txBody>
      </p:sp>
      <p:sp>
        <p:nvSpPr>
          <p:cNvPr id="6" name="TextBox 5"/>
          <p:cNvSpPr txBox="1"/>
          <p:nvPr/>
        </p:nvSpPr>
        <p:spPr>
          <a:xfrm>
            <a:off x="2911442" y="1736446"/>
            <a:ext cx="2584385" cy="523220"/>
          </a:xfrm>
          <a:prstGeom prst="rect">
            <a:avLst/>
          </a:prstGeom>
          <a:noFill/>
        </p:spPr>
        <p:txBody>
          <a:bodyPr wrap="square" rtlCol="0">
            <a:spAutoFit/>
          </a:bodyPr>
          <a:lstStyle/>
          <a:p>
            <a:pPr defTabSz="685766">
              <a:defRPr/>
            </a:pPr>
            <a:r>
              <a:rPr lang="en-US" sz="2800" b="1">
                <a:solidFill>
                  <a:prstClr val="white"/>
                </a:solidFill>
                <a:latin typeface="HP001 4 hàng" panose="020B0603050302020204" pitchFamily="34" charset="0"/>
              </a:rPr>
              <a:t>Tiếng Việt</a:t>
            </a:r>
          </a:p>
        </p:txBody>
      </p:sp>
      <p:sp>
        <p:nvSpPr>
          <p:cNvPr id="7" name="TextBox 6"/>
          <p:cNvSpPr txBox="1"/>
          <p:nvPr/>
        </p:nvSpPr>
        <p:spPr>
          <a:xfrm>
            <a:off x="1525400" y="2420582"/>
            <a:ext cx="6990045" cy="523220"/>
          </a:xfrm>
          <a:prstGeom prst="rect">
            <a:avLst/>
          </a:prstGeom>
          <a:noFill/>
        </p:spPr>
        <p:txBody>
          <a:bodyPr wrap="square" rtlCol="0">
            <a:spAutoFit/>
          </a:bodyPr>
          <a:lstStyle/>
          <a:p>
            <a:pPr defTabSz="685766">
              <a:defRPr/>
            </a:pPr>
            <a:r>
              <a:rPr lang="en-US" sz="2800" b="1">
                <a:solidFill>
                  <a:srgbClr val="FFFF00"/>
                </a:solidFill>
                <a:latin typeface="HP001 4 hàng" panose="020B0603050302020204" pitchFamily="34" charset="0"/>
              </a:rPr>
              <a:t> </a:t>
            </a:r>
            <a:r>
              <a:rPr lang="en-US" sz="2800" b="1">
                <a:solidFill>
                  <a:prstClr val="white"/>
                </a:solidFill>
                <a:latin typeface="HP001 4 hàng" panose="020B0603050302020204" pitchFamily="34" charset="0"/>
              </a:rPr>
              <a:t>Đọc: </a:t>
            </a:r>
            <a:r>
              <a:rPr lang="en-US" sz="2800" b="1">
                <a:solidFill>
                  <a:srgbClr val="FFFF00"/>
                </a:solidFill>
                <a:latin typeface="HP001 4 hàng" panose="020B0603050302020204" pitchFamily="34" charset="0"/>
              </a:rPr>
              <a:t>Thư viện biết đi</a:t>
            </a:r>
          </a:p>
        </p:txBody>
      </p:sp>
    </p:spTree>
    <p:extLst>
      <p:ext uri="{BB962C8B-B14F-4D97-AF65-F5344CB8AC3E}">
        <p14:creationId xmlns:p14="http://schemas.microsoft.com/office/powerpoint/2010/main" val="236797450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24DCA6-1CC2-4D1E-A978-6A0B5D93A9EE}"/>
              </a:ext>
            </a:extLst>
          </p:cNvPr>
          <p:cNvPicPr>
            <a:picLocks noChangeAspect="1"/>
          </p:cNvPicPr>
          <p:nvPr/>
        </p:nvPicPr>
        <p:blipFill>
          <a:blip r:embed="rId4"/>
          <a:stretch>
            <a:fillRect/>
          </a:stretch>
        </p:blipFill>
        <p:spPr>
          <a:xfrm>
            <a:off x="0" y="0"/>
            <a:ext cx="12192000" cy="6860956"/>
          </a:xfrm>
          <a:prstGeom prst="rect">
            <a:avLst/>
          </a:prstGeom>
        </p:spPr>
      </p:pic>
      <p:sp>
        <p:nvSpPr>
          <p:cNvPr id="8" name="Rectangle 7">
            <a:extLst>
              <a:ext uri="{FF2B5EF4-FFF2-40B4-BE49-F238E27FC236}">
                <a16:creationId xmlns:a16="http://schemas.microsoft.com/office/drawing/2014/main" id="{BDB8F018-000E-40ED-A3E3-1015CCADDED9}"/>
              </a:ext>
            </a:extLst>
          </p:cNvPr>
          <p:cNvSpPr/>
          <p:nvPr/>
        </p:nvSpPr>
        <p:spPr>
          <a:xfrm>
            <a:off x="840658" y="958645"/>
            <a:ext cx="10751574" cy="477847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直接连接符 27"/>
          <p:cNvCxnSpPr/>
          <p:nvPr/>
        </p:nvCxnSpPr>
        <p:spPr>
          <a:xfrm>
            <a:off x="3557349" y="1849703"/>
            <a:ext cx="0" cy="2712351"/>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29" name="TextBox 28"/>
          <p:cNvSpPr txBox="1"/>
          <p:nvPr/>
        </p:nvSpPr>
        <p:spPr>
          <a:xfrm>
            <a:off x="3644997" y="1870170"/>
            <a:ext cx="7911010" cy="1241237"/>
          </a:xfrm>
          <a:prstGeom prst="rect">
            <a:avLst/>
          </a:prstGeom>
          <a:noFill/>
        </p:spPr>
        <p:txBody>
          <a:bodyPr wrap="square" rtlCol="0">
            <a:spAutoFit/>
          </a:bodyPr>
          <a:lstStyle/>
          <a:p>
            <a:pPr marL="571500" lvl="0" indent="-571500" defTabSz="1219170">
              <a:buFont typeface="Arial" panose="020B0604020202020204" pitchFamily="34" charset="0"/>
              <a:buChar char="•"/>
            </a:pPr>
            <a:r>
              <a:rPr lang="vi-VN" altLang="zh-CN" sz="3733" spc="-200" dirty="0">
                <a:latin typeface="Arial-Rounded" panose="020B0500000000000000" pitchFamily="34" charset="0"/>
                <a:ea typeface="Arial-Rounded" panose="020B0500000000000000" pitchFamily="34" charset="0"/>
                <a:cs typeface="Arial-Rounded" panose="020B0500000000000000" pitchFamily="34" charset="0"/>
              </a:rPr>
              <a:t>Đọc đúng các tên phiên âm </a:t>
            </a:r>
            <a:r>
              <a:rPr lang="vi-VN" altLang="zh-CN" sz="3733" spc="-200">
                <a:latin typeface="Arial-Rounded" panose="020B0500000000000000" pitchFamily="34" charset="0"/>
                <a:ea typeface="Arial-Rounded" panose="020B0500000000000000" pitchFamily="34" charset="0"/>
                <a:cs typeface="Arial-Rounded" panose="020B0500000000000000" pitchFamily="34" charset="0"/>
              </a:rPr>
              <a:t>nước ngoài</a:t>
            </a:r>
            <a:r>
              <a:rPr lang="en-US" altLang="zh-CN" sz="3733" spc="-200">
                <a:latin typeface="Arial-Rounded" panose="020B0500000000000000" pitchFamily="34" charset="0"/>
                <a:ea typeface="Arial-Rounded" panose="020B0500000000000000" pitchFamily="34" charset="0"/>
                <a:cs typeface="Arial-Rounded" panose="020B0500000000000000" pitchFamily="34" charset="0"/>
              </a:rPr>
              <a:t>. Đọc rõ ràng VB thông tin ngắn.</a:t>
            </a:r>
            <a:endParaRPr kumimoji="0" lang="zh-CN" altLang="en-US" sz="3733" b="0" i="0" u="none" strike="noStrike" kern="1200" cap="none" spc="-20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9"/>
          <p:cNvSpPr txBox="1"/>
          <p:nvPr/>
        </p:nvSpPr>
        <p:spPr>
          <a:xfrm>
            <a:off x="3644997" y="3320817"/>
            <a:ext cx="7227431" cy="1241237"/>
          </a:xfrm>
          <a:prstGeom prst="rect">
            <a:avLst/>
          </a:prstGeom>
          <a:noFill/>
        </p:spPr>
        <p:txBody>
          <a:bodyPr wrap="square" rtlCol="0">
            <a:spAutoFit/>
          </a:bodyPr>
          <a:lstStyle/>
          <a:p>
            <a:pPr marL="571500" lvl="0" indent="-571500" defTabSz="1219170">
              <a:buFont typeface="Arial" panose="020B0604020202020204" pitchFamily="34" charset="0"/>
              <a:buChar char="•"/>
            </a:pPr>
            <a:r>
              <a:rPr lang="vi-VN" altLang="zh-CN" sz="3733" spc="-200" dirty="0">
                <a:latin typeface="Arial-Rounded" panose="020B0500000000000000" pitchFamily="34" charset="0"/>
                <a:ea typeface="Arial-Rounded" panose="020B0500000000000000" pitchFamily="34" charset="0"/>
                <a:cs typeface="Arial-Rounded" panose="020B0500000000000000" pitchFamily="34" charset="0"/>
              </a:rPr>
              <a:t>Nhận biết </a:t>
            </a:r>
            <a:r>
              <a:rPr lang="vi-VN" altLang="zh-CN" sz="3733" spc="-200">
                <a:latin typeface="Arial-Rounded" panose="020B0500000000000000" pitchFamily="34" charset="0"/>
                <a:ea typeface="Arial-Rounded" panose="020B0500000000000000" pitchFamily="34" charset="0"/>
                <a:cs typeface="Arial-Rounded" panose="020B0500000000000000" pitchFamily="34" charset="0"/>
              </a:rPr>
              <a:t>được </a:t>
            </a:r>
            <a:r>
              <a:rPr lang="en-US" altLang="zh-CN" sz="3733" spc="-200">
                <a:latin typeface="Arial-Rounded" panose="020B0500000000000000" pitchFamily="34" charset="0"/>
                <a:ea typeface="Arial-Rounded" panose="020B0500000000000000" pitchFamily="34" charset="0"/>
                <a:cs typeface="Arial-Rounded" panose="020B0500000000000000" pitchFamily="34" charset="0"/>
              </a:rPr>
              <a:t>những chi tiết nổi bật về các thư viện được đặt ở đâu.</a:t>
            </a:r>
            <a:endParaRPr kumimoji="0" lang="zh-CN" altLang="en-US" sz="3733" b="0" i="0" u="none" strike="noStrike" kern="1200" cap="none" spc="-20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p:cNvSpPr txBox="1"/>
          <p:nvPr/>
        </p:nvSpPr>
        <p:spPr>
          <a:xfrm>
            <a:off x="1076422" y="1218581"/>
            <a:ext cx="2568575" cy="378565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6000" i="0" u="none" strike="noStrike" kern="1200" normalizeH="0" baseline="0" noProof="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altLang="zh-CN" sz="6000" i="0" u="none" strike="noStrike" kern="1200" normalizeH="0" noProof="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rPr>
              <a:t> CẦU CẦN ĐẠT</a:t>
            </a:r>
            <a:endParaRPr kumimoji="0" lang="zh-CN" altLang="en-US" sz="6000" i="0" u="none" strike="noStrike" kern="1200" normalizeH="0" baseline="0" noProof="0" dirty="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62468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1553</Words>
  <Application>Microsoft Office PowerPoint</Application>
  <PresentationFormat>Widescreen</PresentationFormat>
  <Paragraphs>154</Paragraphs>
  <Slides>26</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Arial-Rounded</vt:lpstr>
      <vt:lpstr>Calibri</vt:lpstr>
      <vt:lpstr>Calibri Light</vt:lpstr>
      <vt:lpstr>HP001 4 hàng</vt:lpstr>
      <vt:lpstr>Tahoma</vt:lpstr>
      <vt:lpstr>UTM Avo</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 Quyen</dc:creator>
  <cp:lastModifiedBy>Ms Quyen</cp:lastModifiedBy>
  <cp:revision>4</cp:revision>
  <dcterms:created xsi:type="dcterms:W3CDTF">2022-03-27T14:32:40Z</dcterms:created>
  <dcterms:modified xsi:type="dcterms:W3CDTF">2022-03-30T02:22:00Z</dcterms:modified>
</cp:coreProperties>
</file>