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007577075" r:id="rId2"/>
    <p:sldId id="2007577172" r:id="rId3"/>
    <p:sldId id="2007577072" r:id="rId4"/>
    <p:sldId id="2007577070" r:id="rId5"/>
    <p:sldId id="264" r:id="rId6"/>
    <p:sldId id="265" r:id="rId7"/>
    <p:sldId id="2007577073" r:id="rId8"/>
    <p:sldId id="268" r:id="rId9"/>
    <p:sldId id="361" r:id="rId10"/>
    <p:sldId id="363" r:id="rId11"/>
    <p:sldId id="487" r:id="rId12"/>
    <p:sldId id="20075771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5B66-FDFB-4100-80EE-4A7AD255CB94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E4A05-C5BE-49B4-A9C3-3569CF017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55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A140-7700-4FF1-B4FC-88B5A2385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195F1-379F-4386-852F-22624CC7C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9ED4E-D199-49F7-B487-E5C7E18C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0CD06-F9F8-40B6-81AC-307F1409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B4A73-DD1F-4143-A2CD-96C92CAB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F86C-BA15-4286-B925-FE893696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7BE22-96AD-4134-BE08-2B2F8CF31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A79FA-5AC6-4C33-842C-81AED7F6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38492-F5D9-4A6C-9784-483D311C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2FCB8-9849-4C93-BF85-A501AE54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820FF-19A2-4215-AE86-1F6723BDC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F140D-B73A-424C-BBFB-716E765B2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2CB43-FD7F-489D-882A-74DB35FA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D6796-842C-4D4C-8FB6-47F35E2C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5C0D6-89D3-48F3-8322-784C76B8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31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27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35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5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2136-E6FC-4092-848E-55AA29FB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33F2C-D534-4205-ACC4-6E32AC08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CFC0-C56E-4BD3-A32A-2E798C25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EA86-DAE3-420C-9AED-A5B6E7D7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57B6C-9D96-4289-A91D-7F77FD90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F8FC-862F-4B6C-84EA-399DD766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13169-DECB-4355-AE42-6C2916E62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D29CA-704B-4CBF-9110-3ECE4C84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5FC8D-325C-452C-BEEA-46FE5D17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0CEB-D407-419E-9EF2-BA99B88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7806-B085-4E45-AEB2-9578BC19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C84BF-E064-4D1F-A01B-EFB8E14ED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EE0E2-4D3E-4F4D-9500-FE504CB1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CFC0B-88C2-46F1-8933-61870F4F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EE4C1-BBBC-4353-9421-D9CA2C7B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60070-C0C7-4E04-AF4F-0FB7F3F1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9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9956F-86E7-449C-A14D-3DC67F87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EFCE8-E81D-4DA3-BA13-4BC216209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44D31-C2C6-40B7-A100-C6304B44C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DDCEC-17D6-4C0B-8E63-8DA37C046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7BD56-D46B-40A5-A2A5-C7C25B1F2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90A89-E8E8-407A-83FA-68CA264A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7B9E1-41A2-4995-BBC0-20333642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789C7-BB56-4A8B-89AC-15ADCE2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6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E75A-433D-404E-ABE5-D8BF6852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E36B1-80F5-4588-93C2-A87FB549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9B950-909E-46C7-AA0A-EC472AF5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DA620-892C-441E-B061-49E6289D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5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4426E-B93B-4C34-ABB0-501359D0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5A7360-E690-48D0-92D5-09456BD1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80F12-FB28-4EB8-9E4E-BF7894C8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A673-5299-46B2-97D0-8467AE5E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0A164-AD9E-4EBB-86EF-315AA611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064BB-B098-4044-AA06-0A2A3E079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D2FB5-EA2B-4667-8A6B-B0983AF6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6DC4-3464-4A0F-96B6-037D5E1F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821F-0123-4383-98FE-C6BB6CB2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61E8-D3D7-4C6B-AAA0-96FAD990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C26F2-3617-44CC-8ABC-6F94E8667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2F6D3-7B88-45D2-8051-A5994AE43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18651-7CD6-4375-A637-B45D4750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689AE-B98B-482F-81A3-2E6CC7C0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963A2-9057-44E1-AB8F-8C0BA30C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5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C6131-BBFB-4B5A-80A3-F2ED8239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51645-D4A1-4F8F-A3A1-F5E5B0AF0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FD5AD-2102-4816-8DC1-1B73E5609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3BF9D-2F78-4CE2-916C-9B46DBEDC7AE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E3C0-A36A-4A5B-B1AA-E75A0EC22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E1CF2-2AF6-4B4E-AD8D-D62A590CE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F1D9E-8783-4FAC-96FB-4C903A5E9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171B52B9-D43A-4D60-81B6-B1B99E5A9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id="{06623692-B486-4FAB-9ABA-68A4E7D91598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6C323-9859-411E-B424-14D7560ECFAD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D4420-204F-4BD7-B76D-1966628FCEFB}"/>
              </a:ext>
            </a:extLst>
          </p:cNvPr>
          <p:cNvSpPr txBox="1"/>
          <p:nvPr/>
        </p:nvSpPr>
        <p:spPr>
          <a:xfrm>
            <a:off x="807422" y="2116415"/>
            <a:ext cx="10782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CHỮ HOA A KIỂU 2 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10D35-8A31-41A6-A1D3-9CA4D09354F2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F485D-9975-42D7-82CC-DE74069ED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05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3737055" y="3029418"/>
            <a:ext cx="605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235692-1340-4461-AAD3-8067AEE1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044" y="2528763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rèn nét chữ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ôn lại cỡ chữ.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học sau.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ED685-3A53-4910-B652-8F4B56956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:a16="http://schemas.microsoft.com/office/drawing/2014/main" id="{CC5C2710-0B33-4CA3-A744-7B034A62AFC8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90B28-BBE5-4F17-893A-13B91EF6B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AEFCD-092B-46DA-ACAD-FE7D3EBB3141}"/>
              </a:ext>
            </a:extLst>
          </p:cNvPr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9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3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D5D2C-E2DE-4969-9F3B-76CEABFA11D1}"/>
              </a:ext>
            </a:extLst>
          </p:cNvPr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4B6C6-3DE0-45D0-B7EB-E4BD70D8E861}"/>
              </a:ext>
            </a:extLst>
          </p:cNvPr>
          <p:cNvSpPr txBox="1"/>
          <p:nvPr/>
        </p:nvSpPr>
        <p:spPr>
          <a:xfrm>
            <a:off x="1639290" y="2379474"/>
            <a:ext cx="47467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  <a:sym typeface="+mn-ea"/>
              </a:rPr>
              <a:t>Viết: Chữ hoa F kiểu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charset="0"/>
              <a:ea typeface="+mn-ea"/>
              <a:cs typeface="HP001 5 hàng" panose="020B06030503020202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451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D3B3C4E-454A-41AC-A94B-78CDC8950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141F4E-901E-4F31-ABF7-68CE3D725740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A5CE16-C003-4810-AD78-9BDBFF016016}"/>
              </a:ext>
            </a:extLst>
          </p:cNvPr>
          <p:cNvSpPr txBox="1"/>
          <p:nvPr/>
        </p:nvSpPr>
        <p:spPr>
          <a:xfrm>
            <a:off x="840658" y="1120877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501403" y="1471210"/>
            <a:ext cx="74714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399401" y="3234165"/>
            <a:ext cx="7573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“Anh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93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413086" y="-78972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1655243" y="1816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4" t="24299" r="13067" b="22719"/>
          <a:stretch/>
        </p:blipFill>
        <p:spPr>
          <a:xfrm>
            <a:off x="6606399" y="1816700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135760" y="2242336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6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A hoa kiểu 2 cỡ vừa và cỡ nhỏ chuẩn theo chương trình mới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096" y="1014611"/>
            <a:ext cx="9494973" cy="5340922"/>
          </a:xfrm>
          <a:prstGeom prst="rect">
            <a:avLst/>
          </a:prstGeom>
        </p:spPr>
      </p:pic>
      <p:sp>
        <p:nvSpPr>
          <p:cNvPr id="3" name="矩形 92"/>
          <p:cNvSpPr/>
          <p:nvPr/>
        </p:nvSpPr>
        <p:spPr>
          <a:xfrm>
            <a:off x="2839142" y="223825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8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8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sz="28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sz="28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9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7" y="290163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2967" y="2593091"/>
            <a:ext cx="2337055" cy="289987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6560146" y="1390018"/>
            <a:ext cx="2862299" cy="546805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9B693-52F5-4AD4-BEEC-9DCFD56AACCA}"/>
              </a:ext>
            </a:extLst>
          </p:cNvPr>
          <p:cNvSpPr txBox="1"/>
          <p:nvPr/>
        </p:nvSpPr>
        <p:spPr>
          <a:xfrm>
            <a:off x="6116685" y="3039439"/>
            <a:ext cx="4684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E107-978A-4EF9-B774-5ABDF6BF8646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381C-6D93-4A35-AF53-E3994EF354B1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3D6F8-F790-4DCB-AE45-932EB0D2099F}"/>
                </a:ext>
              </a:extLst>
            </p:cNvPr>
            <p:cNvSpPr txBox="1"/>
            <p:nvPr/>
          </p:nvSpPr>
          <p:spPr>
            <a:xfrm>
              <a:off x="487256" y="2361413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E7A54-46C6-4764-AE27-3E56285EB21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A7644-823F-43BC-9672-81B5345CA145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FD5F-D697-47BF-8B0A-26D4F50388A6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236</Words>
  <Application>Microsoft Office PowerPoint</Application>
  <PresentationFormat>Widescreen</PresentationFormat>
  <Paragraphs>38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字魂36号-正文宋楷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5</cp:revision>
  <dcterms:created xsi:type="dcterms:W3CDTF">2022-03-27T15:49:58Z</dcterms:created>
  <dcterms:modified xsi:type="dcterms:W3CDTF">2022-03-29T02:20:52Z</dcterms:modified>
</cp:coreProperties>
</file>