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2"/>
  </p:notesMasterIdLst>
  <p:sldIdLst>
    <p:sldId id="2900" r:id="rId5"/>
    <p:sldId id="2007577138" r:id="rId6"/>
    <p:sldId id="268" r:id="rId7"/>
    <p:sldId id="262" r:id="rId8"/>
    <p:sldId id="2007577139" r:id="rId9"/>
    <p:sldId id="263" r:id="rId10"/>
    <p:sldId id="2007577140" r:id="rId11"/>
    <p:sldId id="2007577141" r:id="rId12"/>
    <p:sldId id="267" r:id="rId13"/>
    <p:sldId id="2007577130" r:id="rId14"/>
    <p:sldId id="2007577142" r:id="rId15"/>
    <p:sldId id="2007577143" r:id="rId16"/>
    <p:sldId id="2007577144" r:id="rId17"/>
    <p:sldId id="2007577145" r:id="rId18"/>
    <p:sldId id="2007577146" r:id="rId19"/>
    <p:sldId id="487" r:id="rId20"/>
    <p:sldId id="20075771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91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49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slide" Target="slide7.xml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41.gif"/><Relationship Id="rId5" Type="http://schemas.openxmlformats.org/officeDocument/2006/relationships/image" Target="../media/image28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42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ÔN TẬP GIỮA HỌC KÌ 2 (TIẾT 3+4)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ba ngày 22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Ôn tập giữa học kì 2 (tiết 3+4)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914401" y="119744"/>
            <a:ext cx="8795658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88756" y="3822177"/>
            <a:ext cx="5068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5198519" y="3787983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69" y="1162049"/>
            <a:ext cx="2535062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58" y="3970746"/>
            <a:ext cx="2620211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37985"/>
            <a:ext cx="6832586" cy="6752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2" y="6137984"/>
            <a:ext cx="9118220" cy="6752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74572" y="6173350"/>
            <a:ext cx="9118220" cy="6752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765264" y="5106875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5370698" y="5535009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41555" y="3690698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1983845" y="1344206"/>
            <a:ext cx="5111018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424206" y="77118"/>
            <a:ext cx="1122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613225"/>
              </p:ext>
            </p:extLst>
          </p:nvPr>
        </p:nvGraphicFramePr>
        <p:xfrm>
          <a:off x="1074656" y="1405993"/>
          <a:ext cx="9558780" cy="475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9390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4779390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12813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2195875" y="33678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7311394" y="339633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2403261" y="4057772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6761858" y="4042662"/>
            <a:ext cx="387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2403262" y="473103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887244" y="4688993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2403263" y="543756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6966632" y="542706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 cắt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245097"/>
            <a:ext cx="6890059" cy="2605487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22485" y="318673"/>
            <a:ext cx="6772438" cy="2728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555</Words>
  <Application>Microsoft Office PowerPoint</Application>
  <PresentationFormat>Widescreen</PresentationFormat>
  <Paragraphs>88</Paragraphs>
  <Slides>17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微软雅黑</vt:lpstr>
      <vt:lpstr>微软雅黑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3</cp:revision>
  <dcterms:created xsi:type="dcterms:W3CDTF">2021-07-04T15:05:31Z</dcterms:created>
  <dcterms:modified xsi:type="dcterms:W3CDTF">2022-03-19T13:17:33Z</dcterms:modified>
</cp:coreProperties>
</file>