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 Quyen" initials="MQ" lastIdx="1" clrIdx="0">
    <p:extLst>
      <p:ext uri="{19B8F6BF-5375-455C-9EA6-DF929625EA0E}">
        <p15:presenceInfo xmlns:p15="http://schemas.microsoft.com/office/powerpoint/2012/main" userId="Ms Q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D4713-C73A-4CCE-86BD-D9F5B23C4D2B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9BE39-EAEF-43E2-83E4-D21604343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86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C79A-F73A-4995-9F19-9A43894A3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137877-1F12-4EBF-8506-7D588DBD6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44F1B-4DFA-4FD8-B5EA-115569512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2B5E-4E72-461C-89F9-68A883474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66146-0FE7-406D-BE25-74C6ECCF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8E436-96C7-4308-B9F7-625424CA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6AFD7-E2DA-42FE-B667-1705C3C01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F6FE-D0CD-461E-92EB-4F328717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64D09-6544-4E4B-B8C7-3F01DC26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38B02-DEBE-44DB-9BCE-ED196E28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C4582D-9508-43DB-A9C1-27C571FA5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E8111-106A-4AD9-AD3D-4D73E94D1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EB1C1-E525-46B1-BA5B-A5BD78CAE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B544-3455-4769-9A29-58B192B1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36F44-E835-43AC-9F5E-80314F8F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57F5-55C6-4713-9DC4-BAFB7947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79B70-0F36-447C-8362-75E7AB910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A02EE-7CAB-4639-8680-15CAC87B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FF6D8-AF08-4305-8B57-C22F3360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5DD4D-5112-4AF2-8AFC-26335308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162E-2192-4B6A-BA32-D745E998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EEFC-A38E-42A4-B160-F81D828AD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F524A-6B7B-4E8A-A869-125D849BE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96CDA-BADC-439C-9E3F-8716C5ED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6B4D9-DF57-49E0-A66C-4A5D09897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1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5248-847D-45E0-8904-26BB1ABE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D458-C52D-486F-8C3B-B26493A31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316BA-5D22-417A-8E87-F631CE36E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075FB-073B-47E8-A505-AAAC2E6D2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7EDBD-CB80-4747-BD62-B9E2F258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1D186-A4AF-48D6-81E1-21A8B784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2358-56AA-48B4-8459-D05A684B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6E88E-3B9A-4926-8CE4-19116A47F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622A3-395A-4B5D-B80C-E8C78A7F3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9A6AF-B3B9-47AB-986B-4C3E8F865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F2FB4-494A-4532-9F67-23721266F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E3C90-B11D-44D4-B933-598DBE3A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D31B4-20F0-4CD2-8BC9-2B78DA1B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59146-40DE-46D7-A02B-21D12E37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4818E-650A-42D3-AB67-749C2908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78FB06-F006-49A2-BC46-43B6A4A8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73690-9B37-447D-854F-41140F57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C5A9D-02CC-4473-91CA-84552434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5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202C5-1931-44ED-8307-98169304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22FD5-6302-4C78-8E3A-226FEA6AD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23B99-6E19-4FDD-9E50-BC45F6E70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7EF9-2FC0-4BB7-8BD9-891B1B08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39BF3-C6EF-4FD0-B18A-8FEB47867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1AC50-ED44-4E09-8F2D-84D10B443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93F6-E467-4402-B38B-C997532E1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E7A1B-784C-4766-B653-5301EC71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A055-A767-43F1-B7B4-DF274C62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6424A-BE1B-44F3-B116-9F70B2EB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1221-2BC2-425F-AF5E-D8F9532415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322E5-88F4-41D9-A4DE-87BDDC0D4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D8654-9844-42B6-97A1-45F617AA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D055-16D6-44E2-ADC4-61AE4BA6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4FD7F-7EBA-4D22-86BC-D38054F9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A30B64-B2E1-45F6-9106-6DAA8D7C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CEF8A-8D72-43AA-947D-62144AF09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FE72E-8BED-4306-9042-EA94B2A29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725D-D322-4DBB-90AC-182A6C80349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F5C3E-A09F-4144-AE31-7DE3B930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EAD95-DA0F-4790-ADB8-86D9EA1F3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F95E-41C7-4E59-B59C-48FC9154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2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310ED-88C2-4AC9-AA14-D0585C0A6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98680" cy="68552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78050-094E-429E-8C54-B7453CDEE43E}"/>
              </a:ext>
            </a:extLst>
          </p:cNvPr>
          <p:cNvSpPr txBox="1"/>
          <p:nvPr/>
        </p:nvSpPr>
        <p:spPr>
          <a:xfrm>
            <a:off x="465069" y="2656546"/>
            <a:ext cx="10782043" cy="1985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4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16: ĐỌC MỞ RỘNG</a:t>
            </a:r>
            <a:endParaRPr lang="vi-VN" sz="44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11D59-7ED5-4494-86FC-5E365E6566D1}"/>
              </a:ext>
            </a:extLst>
          </p:cNvPr>
          <p:cNvSpPr txBox="1"/>
          <p:nvPr/>
        </p:nvSpPr>
        <p:spPr>
          <a:xfrm>
            <a:off x="3851635" y="1638380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A6F094-D99A-4252-B866-0E77CE6CD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C68A1DE-47F6-4854-8D8F-650CF88E5BF6}"/>
              </a:ext>
            </a:extLst>
          </p:cNvPr>
          <p:cNvSpPr/>
          <p:nvPr/>
        </p:nvSpPr>
        <p:spPr>
          <a:xfrm>
            <a:off x="1063623" y="822744"/>
            <a:ext cx="7433187" cy="3244645"/>
          </a:xfrm>
          <a:prstGeom prst="cloudCallout">
            <a:avLst>
              <a:gd name="adj1" fmla="val 57738"/>
              <a:gd name="adj2" fmla="val 44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1366751" y="1660236"/>
            <a:ext cx="682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80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nói về việc bảo vệ động vật.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93E9DD45-4C94-4675-BD9E-68DD0330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029" y="2889752"/>
            <a:ext cx="2939002" cy="39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E8518E-2DE2-4F87-B134-9890A146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32" y="1111188"/>
            <a:ext cx="4660369" cy="4529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775C5-7ADB-40EF-9668-5ACAFF59A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816" y="1217720"/>
            <a:ext cx="4725628" cy="44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049409DC-A9E5-4658-8891-4344816A1D78}"/>
              </a:ext>
            </a:extLst>
          </p:cNvPr>
          <p:cNvSpPr/>
          <p:nvPr/>
        </p:nvSpPr>
        <p:spPr>
          <a:xfrm>
            <a:off x="2861187" y="783098"/>
            <a:ext cx="8393571" cy="4186467"/>
          </a:xfrm>
          <a:prstGeom prst="cloudCallout">
            <a:avLst>
              <a:gd name="adj1" fmla="val -49032"/>
              <a:gd name="adj2" fmla="val 365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24">
            <a:extLst>
              <a:ext uri="{FF2B5EF4-FFF2-40B4-BE49-F238E27FC236}">
                <a16:creationId xmlns:a16="http://schemas.microsoft.com/office/drawing/2014/main" id="{12F79735-8652-417B-AA75-26D8B456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0781" y="2889752"/>
            <a:ext cx="2939002" cy="3968248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3266924" y="1986949"/>
            <a:ext cx="7582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những điều </a:t>
            </a:r>
            <a:r>
              <a:rPr kumimoji="1" lang="en-US" altLang="zh-CN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1" lang="en-US" altLang="zh-CN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1" lang="vi-VN" altLang="zh-CN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</a:t>
            </a:r>
            <a:r>
              <a:rPr kumimoji="1" lang="en-US" altLang="zh-CN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1" lang="en-US" altLang="zh-CN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1" lang="zh-CN" alt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4569A113-3B50-4B36-8891-2842CBFBC4FD}"/>
              </a:ext>
            </a:extLst>
          </p:cNvPr>
          <p:cNvSpPr/>
          <p:nvPr/>
        </p:nvSpPr>
        <p:spPr>
          <a:xfrm>
            <a:off x="1063623" y="822744"/>
            <a:ext cx="7433187" cy="3244645"/>
          </a:xfrm>
          <a:prstGeom prst="cloudCallout">
            <a:avLst>
              <a:gd name="adj1" fmla="val 57738"/>
              <a:gd name="adj2" fmla="val 4477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图片 24">
            <a:extLst>
              <a:ext uri="{FF2B5EF4-FFF2-40B4-BE49-F238E27FC236}">
                <a16:creationId xmlns:a16="http://schemas.microsoft.com/office/drawing/2014/main" id="{769C86D4-3BCB-486C-B271-29810CD6A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029" y="2889752"/>
            <a:ext cx="2939002" cy="3968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1366751" y="1721791"/>
            <a:ext cx="68269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475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98783" y="1650448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315376" y="2242031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123894" y="1524855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3038" y="357598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3213" y="4160755"/>
            <a:ext cx="2079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8939" y="3302114"/>
            <a:ext cx="235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zh-CN" sz="3200" b="1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4007302" y="1083076"/>
            <a:ext cx="4467301" cy="87888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4">
            <a:extLst>
              <a:ext uri="{FF2B5EF4-FFF2-40B4-BE49-F238E27FC236}">
                <a16:creationId xmlns:a16="http://schemas.microsoft.com/office/drawing/2014/main" id="{51E7A1A7-7391-484B-A7C8-D69F30B44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/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22" name="图片 6">
            <a:extLst>
              <a:ext uri="{FF2B5EF4-FFF2-40B4-BE49-F238E27FC236}">
                <a16:creationId xmlns:a16="http://schemas.microsoft.com/office/drawing/2014/main" id="{A3A9ED5C-6657-42C7-AD5D-C8E0595237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23" name="图片 8">
            <a:extLst>
              <a:ext uri="{FF2B5EF4-FFF2-40B4-BE49-F238E27FC236}">
                <a16:creationId xmlns:a16="http://schemas.microsoft.com/office/drawing/2014/main" id="{DA003E33-A24C-479C-9639-0BA8E17164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24" name="图片 10">
            <a:extLst>
              <a:ext uri="{FF2B5EF4-FFF2-40B4-BE49-F238E27FC236}">
                <a16:creationId xmlns:a16="http://schemas.microsoft.com/office/drawing/2014/main" id="{7FE03E19-277A-4551-9D0E-FC4F002910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25" name="图片 11">
            <a:extLst>
              <a:ext uri="{FF2B5EF4-FFF2-40B4-BE49-F238E27FC236}">
                <a16:creationId xmlns:a16="http://schemas.microsoft.com/office/drawing/2014/main" id="{7D457700-5C3D-4793-92F8-ABFEAC9B0F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/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5656791D-AE4F-4414-AB16-F9885B8B10AE}"/>
              </a:ext>
            </a:extLst>
          </p:cNvPr>
          <p:cNvSpPr txBox="1"/>
          <p:nvPr/>
        </p:nvSpPr>
        <p:spPr>
          <a:xfrm>
            <a:off x="1541698" y="2374371"/>
            <a:ext cx="7934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7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học kết thúc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85</Words>
  <Application>Microsoft Office PowerPoint</Application>
  <PresentationFormat>Widescreen</PresentationFormat>
  <Paragraphs>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2022-03-14T15:04:22Z</dcterms:created>
  <dcterms:modified xsi:type="dcterms:W3CDTF">2022-03-14T15:09:31Z</dcterms:modified>
</cp:coreProperties>
</file>