
<file path=[Content_Types].xml><?xml version="1.0" encoding="utf-8"?>
<Types xmlns="http://schemas.openxmlformats.org/package/2006/content-types">
  <Default Extension="jpeg" ContentType="image/jpeg"/>
  <Default Extension="jpg" ContentType="image/pn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4.xml" ContentType="application/vnd.openxmlformats-officedocument.presentationml.notesSlide+xml"/>
  <Override PartName="/ppt/media/image19.jpg" ContentType="image/jpe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11088453" r:id="rId3"/>
    <p:sldId id="11088446" r:id="rId4"/>
    <p:sldId id="11088454" r:id="rId5"/>
    <p:sldId id="11088455" r:id="rId6"/>
    <p:sldId id="352" r:id="rId7"/>
    <p:sldId id="342" r:id="rId8"/>
    <p:sldId id="11088458" r:id="rId9"/>
    <p:sldId id="11088459" r:id="rId10"/>
    <p:sldId id="11088460" r:id="rId11"/>
    <p:sldId id="11088461" r:id="rId12"/>
    <p:sldId id="11088445" r:id="rId13"/>
    <p:sldId id="11088456"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5" d="100"/>
          <a:sy n="65" d="100"/>
        </p:scale>
        <p:origin x="132"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36848D-E950-4E2C-B11C-9AA1CC5B380B}" type="datetimeFigureOut">
              <a:rPr lang="en-US" smtClean="0"/>
              <a:t>3/14/2022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0B2485-3906-4906-8DF8-FF2A3FB2220C}" type="slidenum">
              <a:rPr lang="en-US" smtClean="0"/>
              <a:t>‹#›</a:t>
            </a:fld>
            <a:endParaRPr lang="en-US"/>
          </a:p>
        </p:txBody>
      </p:sp>
    </p:spTree>
    <p:extLst>
      <p:ext uri="{BB962C8B-B14F-4D97-AF65-F5344CB8AC3E}">
        <p14:creationId xmlns:p14="http://schemas.microsoft.com/office/powerpoint/2010/main" val="969668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1D71773-5A0B-472D-BACC-ADA20FE383F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3AC6D98-046A-405E-9FCB-494EC8D89F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BFBE8AA-52C3-4508-A74C-9B5F52229672}" type="slidenum">
              <a:rPr lang="zh-CN" altLang="en-US" smtClean="0"/>
              <a:t>5</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F70DCD1-95AB-4626-ABD9-D3784FCC6B66}" type="slidenum">
              <a:rPr lang="zh-CN" altLang="en-US" smtClean="0"/>
              <a:t>13</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70D42-E3C3-4900-AFB3-183861571B2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F3D0747-AB1B-4C94-9C75-04E27620099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1228A33-35C6-488B-B6B9-6CE4EC619D00}"/>
              </a:ext>
            </a:extLst>
          </p:cNvPr>
          <p:cNvSpPr>
            <a:spLocks noGrp="1"/>
          </p:cNvSpPr>
          <p:nvPr>
            <p:ph type="dt" sz="half" idx="10"/>
          </p:nvPr>
        </p:nvSpPr>
        <p:spPr/>
        <p:txBody>
          <a:bodyPr/>
          <a:lstStyle/>
          <a:p>
            <a:fld id="{F7DED960-E2A7-46F3-8F17-15C2C344B471}" type="datetimeFigureOut">
              <a:rPr lang="en-US" smtClean="0"/>
              <a:t>3/14/2022</a:t>
            </a:fld>
            <a:endParaRPr lang="en-US"/>
          </a:p>
        </p:txBody>
      </p:sp>
      <p:sp>
        <p:nvSpPr>
          <p:cNvPr id="5" name="Footer Placeholder 4">
            <a:extLst>
              <a:ext uri="{FF2B5EF4-FFF2-40B4-BE49-F238E27FC236}">
                <a16:creationId xmlns:a16="http://schemas.microsoft.com/office/drawing/2014/main" id="{CCE919CA-708C-42DD-A352-69813231FA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A9BA98-62AE-43CE-8DA0-4A095CDBD17B}"/>
              </a:ext>
            </a:extLst>
          </p:cNvPr>
          <p:cNvSpPr>
            <a:spLocks noGrp="1"/>
          </p:cNvSpPr>
          <p:nvPr>
            <p:ph type="sldNum" sz="quarter" idx="12"/>
          </p:nvPr>
        </p:nvSpPr>
        <p:spPr/>
        <p:txBody>
          <a:bodyPr/>
          <a:lstStyle/>
          <a:p>
            <a:fld id="{6FAF53C0-1CF3-4C36-95D9-33619AE6CE90}" type="slidenum">
              <a:rPr lang="en-US" smtClean="0"/>
              <a:t>‹#›</a:t>
            </a:fld>
            <a:endParaRPr lang="en-US"/>
          </a:p>
        </p:txBody>
      </p:sp>
    </p:spTree>
    <p:extLst>
      <p:ext uri="{BB962C8B-B14F-4D97-AF65-F5344CB8AC3E}">
        <p14:creationId xmlns:p14="http://schemas.microsoft.com/office/powerpoint/2010/main" val="8383124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D6537-3C8C-4CA6-B6A8-F2EB3CDE46F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180CBEA-D733-4149-B4D8-BD9CC878212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E0A93D-1691-41B5-82F8-0F00E01CB91B}"/>
              </a:ext>
            </a:extLst>
          </p:cNvPr>
          <p:cNvSpPr>
            <a:spLocks noGrp="1"/>
          </p:cNvSpPr>
          <p:nvPr>
            <p:ph type="dt" sz="half" idx="10"/>
          </p:nvPr>
        </p:nvSpPr>
        <p:spPr/>
        <p:txBody>
          <a:bodyPr/>
          <a:lstStyle/>
          <a:p>
            <a:fld id="{F7DED960-E2A7-46F3-8F17-15C2C344B471}" type="datetimeFigureOut">
              <a:rPr lang="en-US" smtClean="0"/>
              <a:t>3/14/2022</a:t>
            </a:fld>
            <a:endParaRPr lang="en-US"/>
          </a:p>
        </p:txBody>
      </p:sp>
      <p:sp>
        <p:nvSpPr>
          <p:cNvPr id="5" name="Footer Placeholder 4">
            <a:extLst>
              <a:ext uri="{FF2B5EF4-FFF2-40B4-BE49-F238E27FC236}">
                <a16:creationId xmlns:a16="http://schemas.microsoft.com/office/drawing/2014/main" id="{1AF5AC8F-427D-416C-BEAF-5661165BE5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2DA58E-8583-45ED-A400-E55CA9D54404}"/>
              </a:ext>
            </a:extLst>
          </p:cNvPr>
          <p:cNvSpPr>
            <a:spLocks noGrp="1"/>
          </p:cNvSpPr>
          <p:nvPr>
            <p:ph type="sldNum" sz="quarter" idx="12"/>
          </p:nvPr>
        </p:nvSpPr>
        <p:spPr/>
        <p:txBody>
          <a:bodyPr/>
          <a:lstStyle/>
          <a:p>
            <a:fld id="{6FAF53C0-1CF3-4C36-95D9-33619AE6CE90}" type="slidenum">
              <a:rPr lang="en-US" smtClean="0"/>
              <a:t>‹#›</a:t>
            </a:fld>
            <a:endParaRPr lang="en-US"/>
          </a:p>
        </p:txBody>
      </p:sp>
    </p:spTree>
    <p:extLst>
      <p:ext uri="{BB962C8B-B14F-4D97-AF65-F5344CB8AC3E}">
        <p14:creationId xmlns:p14="http://schemas.microsoft.com/office/powerpoint/2010/main" val="29956213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8120AB4-DA37-46B0-BD86-2340CF774AE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74CE20E-23D2-43BA-A33F-7A20423D211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D7F4A1-0C8D-41BD-B155-D6F3E237DAE9}"/>
              </a:ext>
            </a:extLst>
          </p:cNvPr>
          <p:cNvSpPr>
            <a:spLocks noGrp="1"/>
          </p:cNvSpPr>
          <p:nvPr>
            <p:ph type="dt" sz="half" idx="10"/>
          </p:nvPr>
        </p:nvSpPr>
        <p:spPr/>
        <p:txBody>
          <a:bodyPr/>
          <a:lstStyle/>
          <a:p>
            <a:fld id="{F7DED960-E2A7-46F3-8F17-15C2C344B471}" type="datetimeFigureOut">
              <a:rPr lang="en-US" smtClean="0"/>
              <a:t>3/14/2022</a:t>
            </a:fld>
            <a:endParaRPr lang="en-US"/>
          </a:p>
        </p:txBody>
      </p:sp>
      <p:sp>
        <p:nvSpPr>
          <p:cNvPr id="5" name="Footer Placeholder 4">
            <a:extLst>
              <a:ext uri="{FF2B5EF4-FFF2-40B4-BE49-F238E27FC236}">
                <a16:creationId xmlns:a16="http://schemas.microsoft.com/office/drawing/2014/main" id="{5F407251-8310-4C84-B960-A25B47843D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60FD5A-3B96-4D01-BEDA-572509C25386}"/>
              </a:ext>
            </a:extLst>
          </p:cNvPr>
          <p:cNvSpPr>
            <a:spLocks noGrp="1"/>
          </p:cNvSpPr>
          <p:nvPr>
            <p:ph type="sldNum" sz="quarter" idx="12"/>
          </p:nvPr>
        </p:nvSpPr>
        <p:spPr/>
        <p:txBody>
          <a:bodyPr/>
          <a:lstStyle/>
          <a:p>
            <a:fld id="{6FAF53C0-1CF3-4C36-95D9-33619AE6CE90}" type="slidenum">
              <a:rPr lang="en-US" smtClean="0"/>
              <a:t>‹#›</a:t>
            </a:fld>
            <a:endParaRPr lang="en-US"/>
          </a:p>
        </p:txBody>
      </p:sp>
    </p:spTree>
    <p:extLst>
      <p:ext uri="{BB962C8B-B14F-4D97-AF65-F5344CB8AC3E}">
        <p14:creationId xmlns:p14="http://schemas.microsoft.com/office/powerpoint/2010/main" val="28496072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AD813-4DEE-4254-B35B-02C762FC29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0551F0A-7C2A-472C-91FC-344D93EE37D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F8C0E7-C103-4005-9021-A3E09721EFC0}"/>
              </a:ext>
            </a:extLst>
          </p:cNvPr>
          <p:cNvSpPr>
            <a:spLocks noGrp="1"/>
          </p:cNvSpPr>
          <p:nvPr>
            <p:ph type="dt" sz="half" idx="10"/>
          </p:nvPr>
        </p:nvSpPr>
        <p:spPr/>
        <p:txBody>
          <a:bodyPr/>
          <a:lstStyle/>
          <a:p>
            <a:fld id="{F7DED960-E2A7-46F3-8F17-15C2C344B471}" type="datetimeFigureOut">
              <a:rPr lang="en-US" smtClean="0"/>
              <a:t>3/14/2022</a:t>
            </a:fld>
            <a:endParaRPr lang="en-US"/>
          </a:p>
        </p:txBody>
      </p:sp>
      <p:sp>
        <p:nvSpPr>
          <p:cNvPr id="5" name="Footer Placeholder 4">
            <a:extLst>
              <a:ext uri="{FF2B5EF4-FFF2-40B4-BE49-F238E27FC236}">
                <a16:creationId xmlns:a16="http://schemas.microsoft.com/office/drawing/2014/main" id="{581A0780-9B07-4827-BB2A-46A6DEFC7A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44AAE1-EE7C-4025-9B14-F8B5191B4325}"/>
              </a:ext>
            </a:extLst>
          </p:cNvPr>
          <p:cNvSpPr>
            <a:spLocks noGrp="1"/>
          </p:cNvSpPr>
          <p:nvPr>
            <p:ph type="sldNum" sz="quarter" idx="12"/>
          </p:nvPr>
        </p:nvSpPr>
        <p:spPr/>
        <p:txBody>
          <a:bodyPr/>
          <a:lstStyle/>
          <a:p>
            <a:fld id="{6FAF53C0-1CF3-4C36-95D9-33619AE6CE90}" type="slidenum">
              <a:rPr lang="en-US" smtClean="0"/>
              <a:t>‹#›</a:t>
            </a:fld>
            <a:endParaRPr lang="en-US"/>
          </a:p>
        </p:txBody>
      </p:sp>
    </p:spTree>
    <p:extLst>
      <p:ext uri="{BB962C8B-B14F-4D97-AF65-F5344CB8AC3E}">
        <p14:creationId xmlns:p14="http://schemas.microsoft.com/office/powerpoint/2010/main" val="32888692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414C2-B01D-4C61-B0A5-823E9940FF3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F6E5D97-1106-4599-84FA-826ABFEEC8E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85383BC-B7BC-4CD1-9D22-45413A540C75}"/>
              </a:ext>
            </a:extLst>
          </p:cNvPr>
          <p:cNvSpPr>
            <a:spLocks noGrp="1"/>
          </p:cNvSpPr>
          <p:nvPr>
            <p:ph type="dt" sz="half" idx="10"/>
          </p:nvPr>
        </p:nvSpPr>
        <p:spPr/>
        <p:txBody>
          <a:bodyPr/>
          <a:lstStyle/>
          <a:p>
            <a:fld id="{F7DED960-E2A7-46F3-8F17-15C2C344B471}" type="datetimeFigureOut">
              <a:rPr lang="en-US" smtClean="0"/>
              <a:t>3/14/2022</a:t>
            </a:fld>
            <a:endParaRPr lang="en-US"/>
          </a:p>
        </p:txBody>
      </p:sp>
      <p:sp>
        <p:nvSpPr>
          <p:cNvPr id="5" name="Footer Placeholder 4">
            <a:extLst>
              <a:ext uri="{FF2B5EF4-FFF2-40B4-BE49-F238E27FC236}">
                <a16:creationId xmlns:a16="http://schemas.microsoft.com/office/drawing/2014/main" id="{BE509D09-12CC-40C5-AC90-A2447EC661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2BA58A-2078-42C9-841A-5A8BD4B33912}"/>
              </a:ext>
            </a:extLst>
          </p:cNvPr>
          <p:cNvSpPr>
            <a:spLocks noGrp="1"/>
          </p:cNvSpPr>
          <p:nvPr>
            <p:ph type="sldNum" sz="quarter" idx="12"/>
          </p:nvPr>
        </p:nvSpPr>
        <p:spPr/>
        <p:txBody>
          <a:bodyPr/>
          <a:lstStyle/>
          <a:p>
            <a:fld id="{6FAF53C0-1CF3-4C36-95D9-33619AE6CE90}" type="slidenum">
              <a:rPr lang="en-US" smtClean="0"/>
              <a:t>‹#›</a:t>
            </a:fld>
            <a:endParaRPr lang="en-US"/>
          </a:p>
        </p:txBody>
      </p:sp>
    </p:spTree>
    <p:extLst>
      <p:ext uri="{BB962C8B-B14F-4D97-AF65-F5344CB8AC3E}">
        <p14:creationId xmlns:p14="http://schemas.microsoft.com/office/powerpoint/2010/main" val="3718132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5D0C3-58C5-4D6D-A0F1-1AE6E9927B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08237D-B0E1-4984-83C6-0367B489B4A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F8157F0-0947-4BFC-8C9E-64A0B142EFC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E08555A-870A-4721-A20B-D7631AE79FD2}"/>
              </a:ext>
            </a:extLst>
          </p:cNvPr>
          <p:cNvSpPr>
            <a:spLocks noGrp="1"/>
          </p:cNvSpPr>
          <p:nvPr>
            <p:ph type="dt" sz="half" idx="10"/>
          </p:nvPr>
        </p:nvSpPr>
        <p:spPr/>
        <p:txBody>
          <a:bodyPr/>
          <a:lstStyle/>
          <a:p>
            <a:fld id="{F7DED960-E2A7-46F3-8F17-15C2C344B471}" type="datetimeFigureOut">
              <a:rPr lang="en-US" smtClean="0"/>
              <a:t>3/14/2022</a:t>
            </a:fld>
            <a:endParaRPr lang="en-US"/>
          </a:p>
        </p:txBody>
      </p:sp>
      <p:sp>
        <p:nvSpPr>
          <p:cNvPr id="6" name="Footer Placeholder 5">
            <a:extLst>
              <a:ext uri="{FF2B5EF4-FFF2-40B4-BE49-F238E27FC236}">
                <a16:creationId xmlns:a16="http://schemas.microsoft.com/office/drawing/2014/main" id="{F762296D-1312-464B-9DEB-C5E307563F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45D03F-B887-42EF-98AF-C77F060A6A68}"/>
              </a:ext>
            </a:extLst>
          </p:cNvPr>
          <p:cNvSpPr>
            <a:spLocks noGrp="1"/>
          </p:cNvSpPr>
          <p:nvPr>
            <p:ph type="sldNum" sz="quarter" idx="12"/>
          </p:nvPr>
        </p:nvSpPr>
        <p:spPr/>
        <p:txBody>
          <a:bodyPr/>
          <a:lstStyle/>
          <a:p>
            <a:fld id="{6FAF53C0-1CF3-4C36-95D9-33619AE6CE90}" type="slidenum">
              <a:rPr lang="en-US" smtClean="0"/>
              <a:t>‹#›</a:t>
            </a:fld>
            <a:endParaRPr lang="en-US"/>
          </a:p>
        </p:txBody>
      </p:sp>
    </p:spTree>
    <p:extLst>
      <p:ext uri="{BB962C8B-B14F-4D97-AF65-F5344CB8AC3E}">
        <p14:creationId xmlns:p14="http://schemas.microsoft.com/office/powerpoint/2010/main" val="8785959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FB276-2E69-43F9-8E3A-B47CCD9E84E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2070074-BDCA-4F76-9856-BBE494C24A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C29094-5B50-49F2-8B3B-77F4910BA7B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C14CCA0-05D9-4B7A-A03D-23961283EB8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FDD7E21-F6B0-4127-8E32-902D1750AED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0964F8C-5E70-45A3-BEC0-4CD99AE36CE4}"/>
              </a:ext>
            </a:extLst>
          </p:cNvPr>
          <p:cNvSpPr>
            <a:spLocks noGrp="1"/>
          </p:cNvSpPr>
          <p:nvPr>
            <p:ph type="dt" sz="half" idx="10"/>
          </p:nvPr>
        </p:nvSpPr>
        <p:spPr/>
        <p:txBody>
          <a:bodyPr/>
          <a:lstStyle/>
          <a:p>
            <a:fld id="{F7DED960-E2A7-46F3-8F17-15C2C344B471}" type="datetimeFigureOut">
              <a:rPr lang="en-US" smtClean="0"/>
              <a:t>3/14/2022</a:t>
            </a:fld>
            <a:endParaRPr lang="en-US"/>
          </a:p>
        </p:txBody>
      </p:sp>
      <p:sp>
        <p:nvSpPr>
          <p:cNvPr id="8" name="Footer Placeholder 7">
            <a:extLst>
              <a:ext uri="{FF2B5EF4-FFF2-40B4-BE49-F238E27FC236}">
                <a16:creationId xmlns:a16="http://schemas.microsoft.com/office/drawing/2014/main" id="{8A2B1B7A-7114-4733-A418-268AB6FFF10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3119A5-7754-4E80-914B-0D8143F518E7}"/>
              </a:ext>
            </a:extLst>
          </p:cNvPr>
          <p:cNvSpPr>
            <a:spLocks noGrp="1"/>
          </p:cNvSpPr>
          <p:nvPr>
            <p:ph type="sldNum" sz="quarter" idx="12"/>
          </p:nvPr>
        </p:nvSpPr>
        <p:spPr/>
        <p:txBody>
          <a:bodyPr/>
          <a:lstStyle/>
          <a:p>
            <a:fld id="{6FAF53C0-1CF3-4C36-95D9-33619AE6CE90}" type="slidenum">
              <a:rPr lang="en-US" smtClean="0"/>
              <a:t>‹#›</a:t>
            </a:fld>
            <a:endParaRPr lang="en-US"/>
          </a:p>
        </p:txBody>
      </p:sp>
    </p:spTree>
    <p:extLst>
      <p:ext uri="{BB962C8B-B14F-4D97-AF65-F5344CB8AC3E}">
        <p14:creationId xmlns:p14="http://schemas.microsoft.com/office/powerpoint/2010/main" val="19676404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8617C-E6DF-4B3C-8C21-76E5BEE05C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D956711-7856-4CB8-BFB7-0E0812CB3349}"/>
              </a:ext>
            </a:extLst>
          </p:cNvPr>
          <p:cNvSpPr>
            <a:spLocks noGrp="1"/>
          </p:cNvSpPr>
          <p:nvPr>
            <p:ph type="dt" sz="half" idx="10"/>
          </p:nvPr>
        </p:nvSpPr>
        <p:spPr/>
        <p:txBody>
          <a:bodyPr/>
          <a:lstStyle/>
          <a:p>
            <a:fld id="{F7DED960-E2A7-46F3-8F17-15C2C344B471}" type="datetimeFigureOut">
              <a:rPr lang="en-US" smtClean="0"/>
              <a:t>3/14/2022</a:t>
            </a:fld>
            <a:endParaRPr lang="en-US"/>
          </a:p>
        </p:txBody>
      </p:sp>
      <p:sp>
        <p:nvSpPr>
          <p:cNvPr id="4" name="Footer Placeholder 3">
            <a:extLst>
              <a:ext uri="{FF2B5EF4-FFF2-40B4-BE49-F238E27FC236}">
                <a16:creationId xmlns:a16="http://schemas.microsoft.com/office/drawing/2014/main" id="{B151A86C-8D41-4982-AAA9-27F9818281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A50290B-61EB-44C5-B340-2AE0680FB0F9}"/>
              </a:ext>
            </a:extLst>
          </p:cNvPr>
          <p:cNvSpPr>
            <a:spLocks noGrp="1"/>
          </p:cNvSpPr>
          <p:nvPr>
            <p:ph type="sldNum" sz="quarter" idx="12"/>
          </p:nvPr>
        </p:nvSpPr>
        <p:spPr/>
        <p:txBody>
          <a:bodyPr/>
          <a:lstStyle/>
          <a:p>
            <a:fld id="{6FAF53C0-1CF3-4C36-95D9-33619AE6CE90}" type="slidenum">
              <a:rPr lang="en-US" smtClean="0"/>
              <a:t>‹#›</a:t>
            </a:fld>
            <a:endParaRPr lang="en-US"/>
          </a:p>
        </p:txBody>
      </p:sp>
    </p:spTree>
    <p:extLst>
      <p:ext uri="{BB962C8B-B14F-4D97-AF65-F5344CB8AC3E}">
        <p14:creationId xmlns:p14="http://schemas.microsoft.com/office/powerpoint/2010/main" val="36683954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30D7E6-BD95-4E71-91E7-6E881F164301}"/>
              </a:ext>
            </a:extLst>
          </p:cNvPr>
          <p:cNvSpPr>
            <a:spLocks noGrp="1"/>
          </p:cNvSpPr>
          <p:nvPr>
            <p:ph type="dt" sz="half" idx="10"/>
          </p:nvPr>
        </p:nvSpPr>
        <p:spPr/>
        <p:txBody>
          <a:bodyPr/>
          <a:lstStyle/>
          <a:p>
            <a:fld id="{F7DED960-E2A7-46F3-8F17-15C2C344B471}" type="datetimeFigureOut">
              <a:rPr lang="en-US" smtClean="0"/>
              <a:t>3/14/2022</a:t>
            </a:fld>
            <a:endParaRPr lang="en-US"/>
          </a:p>
        </p:txBody>
      </p:sp>
      <p:sp>
        <p:nvSpPr>
          <p:cNvPr id="3" name="Footer Placeholder 2">
            <a:extLst>
              <a:ext uri="{FF2B5EF4-FFF2-40B4-BE49-F238E27FC236}">
                <a16:creationId xmlns:a16="http://schemas.microsoft.com/office/drawing/2014/main" id="{6C55E737-214B-4931-B39B-B8E6E0D1AC4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2BF5023-0752-4CAA-A268-2BD7574A3EA9}"/>
              </a:ext>
            </a:extLst>
          </p:cNvPr>
          <p:cNvSpPr>
            <a:spLocks noGrp="1"/>
          </p:cNvSpPr>
          <p:nvPr>
            <p:ph type="sldNum" sz="quarter" idx="12"/>
          </p:nvPr>
        </p:nvSpPr>
        <p:spPr/>
        <p:txBody>
          <a:bodyPr/>
          <a:lstStyle/>
          <a:p>
            <a:fld id="{6FAF53C0-1CF3-4C36-95D9-33619AE6CE90}" type="slidenum">
              <a:rPr lang="en-US" smtClean="0"/>
              <a:t>‹#›</a:t>
            </a:fld>
            <a:endParaRPr lang="en-US"/>
          </a:p>
        </p:txBody>
      </p:sp>
    </p:spTree>
    <p:extLst>
      <p:ext uri="{BB962C8B-B14F-4D97-AF65-F5344CB8AC3E}">
        <p14:creationId xmlns:p14="http://schemas.microsoft.com/office/powerpoint/2010/main" val="32107857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A8B86-592D-4270-8A18-EE2A4D45202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ED9F0C9-14CE-4882-9DC1-65374374075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D4BBF72-1683-4EA0-ABA5-39723E768A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D7839D-8F62-468A-902B-5FF0215B56C0}"/>
              </a:ext>
            </a:extLst>
          </p:cNvPr>
          <p:cNvSpPr>
            <a:spLocks noGrp="1"/>
          </p:cNvSpPr>
          <p:nvPr>
            <p:ph type="dt" sz="half" idx="10"/>
          </p:nvPr>
        </p:nvSpPr>
        <p:spPr/>
        <p:txBody>
          <a:bodyPr/>
          <a:lstStyle/>
          <a:p>
            <a:fld id="{F7DED960-E2A7-46F3-8F17-15C2C344B471}" type="datetimeFigureOut">
              <a:rPr lang="en-US" smtClean="0"/>
              <a:t>3/14/2022</a:t>
            </a:fld>
            <a:endParaRPr lang="en-US"/>
          </a:p>
        </p:txBody>
      </p:sp>
      <p:sp>
        <p:nvSpPr>
          <p:cNvPr id="6" name="Footer Placeholder 5">
            <a:extLst>
              <a:ext uri="{FF2B5EF4-FFF2-40B4-BE49-F238E27FC236}">
                <a16:creationId xmlns:a16="http://schemas.microsoft.com/office/drawing/2014/main" id="{37BFBF64-48CC-4DF4-A829-B06C8786D5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956814-2C67-4DA4-B622-87DB89A71321}"/>
              </a:ext>
            </a:extLst>
          </p:cNvPr>
          <p:cNvSpPr>
            <a:spLocks noGrp="1"/>
          </p:cNvSpPr>
          <p:nvPr>
            <p:ph type="sldNum" sz="quarter" idx="12"/>
          </p:nvPr>
        </p:nvSpPr>
        <p:spPr/>
        <p:txBody>
          <a:bodyPr/>
          <a:lstStyle/>
          <a:p>
            <a:fld id="{6FAF53C0-1CF3-4C36-95D9-33619AE6CE90}" type="slidenum">
              <a:rPr lang="en-US" smtClean="0"/>
              <a:t>‹#›</a:t>
            </a:fld>
            <a:endParaRPr lang="en-US"/>
          </a:p>
        </p:txBody>
      </p:sp>
    </p:spTree>
    <p:extLst>
      <p:ext uri="{BB962C8B-B14F-4D97-AF65-F5344CB8AC3E}">
        <p14:creationId xmlns:p14="http://schemas.microsoft.com/office/powerpoint/2010/main" val="6315896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134A1-C7AD-457F-B7F4-2D46551DE4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E217F51-B21D-42AF-822E-2F32B0CCBF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39E5CA6-B139-4632-ABB5-C736ADC5C4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C8218F-5521-4759-A7AF-BBEAD493D553}"/>
              </a:ext>
            </a:extLst>
          </p:cNvPr>
          <p:cNvSpPr>
            <a:spLocks noGrp="1"/>
          </p:cNvSpPr>
          <p:nvPr>
            <p:ph type="dt" sz="half" idx="10"/>
          </p:nvPr>
        </p:nvSpPr>
        <p:spPr/>
        <p:txBody>
          <a:bodyPr/>
          <a:lstStyle/>
          <a:p>
            <a:fld id="{F7DED960-E2A7-46F3-8F17-15C2C344B471}" type="datetimeFigureOut">
              <a:rPr lang="en-US" smtClean="0"/>
              <a:t>3/14/2022</a:t>
            </a:fld>
            <a:endParaRPr lang="en-US"/>
          </a:p>
        </p:txBody>
      </p:sp>
      <p:sp>
        <p:nvSpPr>
          <p:cNvPr id="6" name="Footer Placeholder 5">
            <a:extLst>
              <a:ext uri="{FF2B5EF4-FFF2-40B4-BE49-F238E27FC236}">
                <a16:creationId xmlns:a16="http://schemas.microsoft.com/office/drawing/2014/main" id="{EA3EBB98-0271-46B0-A957-7E224A0234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806AF6-AF7E-4681-A5DC-09882F9F09A8}"/>
              </a:ext>
            </a:extLst>
          </p:cNvPr>
          <p:cNvSpPr>
            <a:spLocks noGrp="1"/>
          </p:cNvSpPr>
          <p:nvPr>
            <p:ph type="sldNum" sz="quarter" idx="12"/>
          </p:nvPr>
        </p:nvSpPr>
        <p:spPr/>
        <p:txBody>
          <a:bodyPr/>
          <a:lstStyle/>
          <a:p>
            <a:fld id="{6FAF53C0-1CF3-4C36-95D9-33619AE6CE90}" type="slidenum">
              <a:rPr lang="en-US" smtClean="0"/>
              <a:t>‹#›</a:t>
            </a:fld>
            <a:endParaRPr lang="en-US"/>
          </a:p>
        </p:txBody>
      </p:sp>
    </p:spTree>
    <p:extLst>
      <p:ext uri="{BB962C8B-B14F-4D97-AF65-F5344CB8AC3E}">
        <p14:creationId xmlns:p14="http://schemas.microsoft.com/office/powerpoint/2010/main" val="2462884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6B2546D-28C1-4113-A3C2-0129E8EE92D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C411546-7749-4477-9BCF-3CEFFC2EFB4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C986D2-F699-4792-9C64-3D96A73A1E6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DED960-E2A7-46F3-8F17-15C2C344B471}" type="datetimeFigureOut">
              <a:rPr lang="en-US" smtClean="0"/>
              <a:t>3/14/2022</a:t>
            </a:fld>
            <a:endParaRPr lang="en-US"/>
          </a:p>
        </p:txBody>
      </p:sp>
      <p:sp>
        <p:nvSpPr>
          <p:cNvPr id="5" name="Footer Placeholder 4">
            <a:extLst>
              <a:ext uri="{FF2B5EF4-FFF2-40B4-BE49-F238E27FC236}">
                <a16:creationId xmlns:a16="http://schemas.microsoft.com/office/drawing/2014/main" id="{8095455A-78BB-4ACF-9F5A-BCA4E0A3038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C7A722A-B9CD-4A4A-A108-07DD7CDE7FD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AF53C0-1CF3-4C36-95D9-33619AE6CE90}" type="slidenum">
              <a:rPr lang="en-US" smtClean="0"/>
              <a:t>‹#›</a:t>
            </a:fld>
            <a:endParaRPr lang="en-US"/>
          </a:p>
        </p:txBody>
      </p:sp>
    </p:spTree>
    <p:extLst>
      <p:ext uri="{BB962C8B-B14F-4D97-AF65-F5344CB8AC3E}">
        <p14:creationId xmlns:p14="http://schemas.microsoft.com/office/powerpoint/2010/main" val="28388660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4.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4.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8.png"/><Relationship Id="rId5" Type="http://schemas.microsoft.com/office/2007/relationships/hdphoto" Target="../media/hdphoto2.wdp"/><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2.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2458E91-39BF-4466-98E6-2580FF2526A2}"/>
              </a:ext>
            </a:extLst>
          </p:cNvPr>
          <p:cNvPicPr>
            <a:picLocks noChangeAspect="1"/>
          </p:cNvPicPr>
          <p:nvPr/>
        </p:nvPicPr>
        <p:blipFill>
          <a:blip r:embed="rId2"/>
          <a:stretch>
            <a:fillRect/>
          </a:stretch>
        </p:blipFill>
        <p:spPr>
          <a:xfrm>
            <a:off x="-106680" y="0"/>
            <a:ext cx="12298680" cy="6855236"/>
          </a:xfrm>
          <a:prstGeom prst="rect">
            <a:avLst/>
          </a:prstGeom>
        </p:spPr>
      </p:pic>
      <p:pic>
        <p:nvPicPr>
          <p:cNvPr id="5" name="Picture 4">
            <a:extLst>
              <a:ext uri="{FF2B5EF4-FFF2-40B4-BE49-F238E27FC236}">
                <a16:creationId xmlns:a16="http://schemas.microsoft.com/office/drawing/2014/main" id="{E63C9524-8108-475C-BD85-9E4DDE15DA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509" y="174522"/>
            <a:ext cx="1433052" cy="1433052"/>
          </a:xfrm>
          <a:prstGeom prst="rect">
            <a:avLst/>
          </a:prstGeom>
        </p:spPr>
      </p:pic>
      <p:sp>
        <p:nvSpPr>
          <p:cNvPr id="6" name="TextBox 5">
            <a:extLst>
              <a:ext uri="{FF2B5EF4-FFF2-40B4-BE49-F238E27FC236}">
                <a16:creationId xmlns:a16="http://schemas.microsoft.com/office/drawing/2014/main" id="{621EDF22-A6E0-4FF1-B24B-BD7DC215F9E8}"/>
              </a:ext>
            </a:extLst>
          </p:cNvPr>
          <p:cNvSpPr txBox="1"/>
          <p:nvPr/>
        </p:nvSpPr>
        <p:spPr>
          <a:xfrm>
            <a:off x="3748545" y="1607574"/>
            <a:ext cx="3869970" cy="830997"/>
          </a:xfrm>
          <a:prstGeom prst="rect">
            <a:avLst/>
          </a:prstGeom>
          <a:noFill/>
        </p:spPr>
        <p:txBody>
          <a:bodyPr wrap="none" rtlCol="0">
            <a:spAutoFit/>
          </a:bodyPr>
          <a:lstStyle/>
          <a:p>
            <a:pPr algn="ctr"/>
            <a:r>
              <a:rPr lang="en-US" sz="2400" b="1">
                <a:solidFill>
                  <a:schemeClr val="bg1"/>
                </a:solidFill>
                <a:latin typeface="Arial-Rounded" panose="020B0500000000000000" pitchFamily="34" charset="0"/>
                <a:ea typeface="Arial-Rounded" panose="020B0500000000000000" pitchFamily="34" charset="0"/>
                <a:cs typeface="Arial-Rounded" panose="020B0500000000000000" pitchFamily="34" charset="0"/>
              </a:rPr>
              <a:t>PHÒNG GD &amp;ĐT LONG BIÊN</a:t>
            </a:r>
          </a:p>
          <a:p>
            <a:pPr algn="ctr"/>
            <a:r>
              <a:rPr lang="en-US" sz="2400" b="1">
                <a:solidFill>
                  <a:schemeClr val="bg1"/>
                </a:solidFill>
                <a:latin typeface="Arial-Rounded" panose="020B0500000000000000" pitchFamily="34" charset="0"/>
                <a:ea typeface="Arial-Rounded" panose="020B0500000000000000" pitchFamily="34" charset="0"/>
                <a:cs typeface="Arial-Rounded" panose="020B0500000000000000" pitchFamily="34" charset="0"/>
              </a:rPr>
              <a:t>TRƯỜNG TIỂU HỌC PHÚC LỢI</a:t>
            </a:r>
          </a:p>
        </p:txBody>
      </p:sp>
      <p:sp>
        <p:nvSpPr>
          <p:cNvPr id="7" name="TextBox 6">
            <a:extLst>
              <a:ext uri="{FF2B5EF4-FFF2-40B4-BE49-F238E27FC236}">
                <a16:creationId xmlns:a16="http://schemas.microsoft.com/office/drawing/2014/main" id="{2A151518-08A1-4EBD-9FA8-F1536E6C274C}"/>
              </a:ext>
            </a:extLst>
          </p:cNvPr>
          <p:cNvSpPr txBox="1"/>
          <p:nvPr/>
        </p:nvSpPr>
        <p:spPr>
          <a:xfrm>
            <a:off x="292509" y="2438571"/>
            <a:ext cx="10782043" cy="267765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377">
              <a:defRPr/>
            </a:pPr>
            <a:r>
              <a:rPr lang="en-US" sz="4400" b="1">
                <a:solidFill>
                  <a:schemeClr val="bg1"/>
                </a:solidFill>
                <a:latin typeface="Arial-Rounded" panose="020B0500000000000000" pitchFamily="34" charset="0"/>
                <a:ea typeface="Arial-Rounded" panose="020B0500000000000000" pitchFamily="34" charset="0"/>
                <a:cs typeface="Arial-Rounded" panose="020B0500000000000000" pitchFamily="34" charset="0"/>
              </a:rPr>
              <a:t> TIẾNG VIỆT</a:t>
            </a:r>
          </a:p>
          <a:p>
            <a:pPr algn="ctr" defTabSz="914377">
              <a:defRPr/>
            </a:pPr>
            <a:r>
              <a:rPr lang="en-US" sz="4400" b="1">
                <a:solidFill>
                  <a:schemeClr val="bg1"/>
                </a:solidFill>
                <a:latin typeface="Arial-Rounded" panose="020B0500000000000000" pitchFamily="34" charset="0"/>
                <a:ea typeface="Arial-Rounded" panose="020B0500000000000000" pitchFamily="34" charset="0"/>
                <a:cs typeface="Arial-Rounded" panose="020B0500000000000000" pitchFamily="34" charset="0"/>
              </a:rPr>
              <a:t>LUYỆN TẬP 2</a:t>
            </a:r>
            <a:endParaRPr lang="en-US" sz="44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Bài 16: </a:t>
            </a:r>
            <a:r>
              <a:rPr lang="en-US" sz="4000" b="1">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ea"/>
              </a:rPr>
              <a:t>Viết đoạn văn kể về việc làm </a:t>
            </a:r>
          </a:p>
          <a:p>
            <a:pPr marL="0" marR="0" lvl="0" indent="0" algn="ctr" defTabSz="914400" rtl="0" eaLnBrk="1" fontAlgn="auto" latinLnBrk="0" hangingPunct="1">
              <a:lnSpc>
                <a:spcPct val="100000"/>
              </a:lnSpc>
              <a:spcBef>
                <a:spcPts val="0"/>
              </a:spcBef>
              <a:spcAft>
                <a:spcPts val="0"/>
              </a:spcAft>
              <a:buClrTx/>
              <a:buSzTx/>
              <a:buFontTx/>
              <a:buNone/>
              <a:defRPr/>
            </a:pPr>
            <a:r>
              <a:rPr lang="en-US" sz="4000" b="1">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ea"/>
              </a:rPr>
              <a:t>để bảo vệ môi trường</a:t>
            </a:r>
            <a:r>
              <a:rPr lang="vi-VN" altLang="en-US" sz="4000" b="1">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ea"/>
              </a:rPr>
              <a:t>.</a:t>
            </a:r>
            <a:endParaRPr lang="en-US" sz="40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3661662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1316262" y="1939353"/>
            <a:ext cx="9559475" cy="2207527"/>
          </a:xfrm>
          <a:prstGeom prst="rect">
            <a:avLst/>
          </a:prstGeom>
          <a:noFill/>
        </p:spPr>
        <p:txBody>
          <a:bodyPr wrap="square" rtlCol="0">
            <a:spAutoFit/>
          </a:bodyPr>
          <a:lstStyle/>
          <a:p>
            <a:pPr marL="285750" indent="-285750">
              <a:lnSpc>
                <a:spcPct val="150000"/>
              </a:lnSpc>
              <a:buFontTx/>
              <a:buChar char="-"/>
            </a:pPr>
            <a:r>
              <a:rPr lang="en-US" sz="3200" dirty="0" err="1">
                <a:latin typeface="Arial-Rounded" panose="020B0500000000000000" pitchFamily="34" charset="0"/>
                <a:ea typeface="Arial-Rounded" panose="020B0500000000000000" pitchFamily="34" charset="0"/>
                <a:cs typeface="Arial-Rounded" panose="020B0500000000000000" pitchFamily="34" charset="0"/>
              </a:rPr>
              <a:t>Lợi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ích</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của</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việc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làm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đó</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là</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gì</a:t>
            </a:r>
            <a:r>
              <a:rPr lang="en-US" sz="3200" dirty="0">
                <a:latin typeface="Arial-Rounded" panose="020B0500000000000000" pitchFamily="34" charset="0"/>
                <a:ea typeface="Arial-Rounded" panose="020B0500000000000000" pitchFamily="34" charset="0"/>
                <a:cs typeface="Arial-Rounded" panose="020B0500000000000000" pitchFamily="34" charset="0"/>
              </a:rPr>
              <a:t>?</a:t>
            </a:r>
          </a:p>
          <a:p>
            <a:pPr indent="0">
              <a:lnSpc>
                <a:spcPct val="150000"/>
              </a:lnSpc>
              <a:buFontTx/>
              <a:buNone/>
            </a:pPr>
            <a:r>
              <a:rPr lang="vi-VN" altLang="en-US" sz="3200" dirty="0">
                <a:latin typeface="Arial-Rounded" panose="020B0500000000000000" pitchFamily="34" charset="0"/>
                <a:ea typeface="Arial-Rounded" panose="020B0500000000000000" pitchFamily="34" charset="0"/>
                <a:cs typeface="Arial-Rounded" panose="020B0500000000000000" pitchFamily="34" charset="0"/>
              </a:rPr>
              <a:t>+ Góp phần bảo vệ môi trường.</a:t>
            </a:r>
          </a:p>
          <a:p>
            <a:pPr indent="0">
              <a:lnSpc>
                <a:spcPct val="150000"/>
              </a:lnSpc>
              <a:buFontTx/>
              <a:buNone/>
            </a:pPr>
            <a:r>
              <a:rPr lang="vi-VN" altLang="en-US" sz="3200" dirty="0">
                <a:latin typeface="Arial-Rounded" panose="020B0500000000000000" pitchFamily="34" charset="0"/>
                <a:ea typeface="Arial-Rounded" panose="020B0500000000000000" pitchFamily="34" charset="0"/>
                <a:cs typeface="Arial-Rounded" panose="020B0500000000000000" pitchFamily="34" charset="0"/>
              </a:rPr>
              <a:t>+ Làm cho môi trường xanh, sạch, đẹp hơn.</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fade">
                                      <p:cBhvr>
                                        <p:cTn id="7" dur="500"/>
                                        <p:tgtEl>
                                          <p:spTgt spid="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xEl>
                                              <p:pRg st="1" end="1"/>
                                            </p:txEl>
                                          </p:spTgt>
                                        </p:tgtEl>
                                        <p:attrNameLst>
                                          <p:attrName>style.visibility</p:attrName>
                                        </p:attrNameLst>
                                      </p:cBhvr>
                                      <p:to>
                                        <p:strVal val="visible"/>
                                      </p:to>
                                    </p:set>
                                    <p:animEffect transition="in" filter="fade">
                                      <p:cBhvr>
                                        <p:cTn id="12" dur="500"/>
                                        <p:tgtEl>
                                          <p:spTgt spid="2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
                                            <p:txEl>
                                              <p:pRg st="2" end="2"/>
                                            </p:txEl>
                                          </p:spTgt>
                                        </p:tgtEl>
                                        <p:attrNameLst>
                                          <p:attrName>style.visibility</p:attrName>
                                        </p:attrNameLst>
                                      </p:cBhvr>
                                      <p:to>
                                        <p:strVal val="visible"/>
                                      </p:to>
                                    </p:set>
                                    <p:animEffect transition="in" filter="fade">
                                      <p:cBhvr>
                                        <p:cTn id="17" dur="500"/>
                                        <p:tgtEl>
                                          <p:spTgt spid="2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1368936" y="1083947"/>
            <a:ext cx="9559475" cy="3046095"/>
          </a:xfrm>
          <a:prstGeom prst="rect">
            <a:avLst/>
          </a:prstGeom>
          <a:noFill/>
        </p:spPr>
        <p:txBody>
          <a:bodyPr wrap="square" rtlCol="0">
            <a:spAutoFit/>
          </a:bodyPr>
          <a:lstStyle/>
          <a:p>
            <a:pPr algn="ctr">
              <a:lnSpc>
                <a:spcPct val="150000"/>
              </a:lnSpc>
            </a:pPr>
            <a:endPar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marL="285750" indent="-285750">
              <a:lnSpc>
                <a:spcPct val="150000"/>
              </a:lnSpc>
              <a:buFontTx/>
              <a:buChar char="-"/>
            </a:pPr>
            <a:r>
              <a:rPr lang="en-US" sz="3200" dirty="0" err="1">
                <a:latin typeface="Arial-Rounded" panose="020B0500000000000000" pitchFamily="34" charset="0"/>
                <a:ea typeface="Arial-Rounded" panose="020B0500000000000000" pitchFamily="34" charset="0"/>
                <a:cs typeface="Arial-Rounded" panose="020B0500000000000000" pitchFamily="34" charset="0"/>
              </a:rPr>
              <a:t>Em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cảm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thấy</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thế</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nào</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khi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làm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việc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đó</a:t>
            </a:r>
            <a:r>
              <a:rPr lang="en-US" sz="3200" dirty="0">
                <a:latin typeface="Arial-Rounded" panose="020B0500000000000000" pitchFamily="34" charset="0"/>
                <a:ea typeface="Arial-Rounded" panose="020B0500000000000000" pitchFamily="34" charset="0"/>
                <a:cs typeface="Arial-Rounded" panose="020B0500000000000000" pitchFamily="34" charset="0"/>
              </a:rPr>
              <a:t>?</a:t>
            </a:r>
          </a:p>
          <a:p>
            <a:pPr indent="0">
              <a:lnSpc>
                <a:spcPct val="150000"/>
              </a:lnSpc>
              <a:buFontTx/>
              <a:buNone/>
            </a:pPr>
            <a:r>
              <a:rPr lang="vi-VN" altLang="en-US" sz="3200" dirty="0">
                <a:latin typeface="Arial-Rounded" panose="020B0500000000000000" pitchFamily="34" charset="0"/>
                <a:ea typeface="Arial-Rounded" panose="020B0500000000000000" pitchFamily="34" charset="0"/>
                <a:cs typeface="Arial-Rounded" panose="020B0500000000000000" pitchFamily="34" charset="0"/>
              </a:rPr>
              <a:t>+ Cảm thấy vui vẻ, tự hào khi làm được việc có ích, ý nghĩa.</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xEl>
                                              <p:pRg st="1" end="1"/>
                                            </p:txEl>
                                          </p:spTgt>
                                        </p:tgtEl>
                                        <p:attrNameLst>
                                          <p:attrName>style.visibility</p:attrName>
                                        </p:attrNameLst>
                                      </p:cBhvr>
                                      <p:to>
                                        <p:strVal val="visible"/>
                                      </p:to>
                                    </p:set>
                                    <p:animEffect transition="in" filter="fade">
                                      <p:cBhvr>
                                        <p:cTn id="7" dur="500"/>
                                        <p:tgtEl>
                                          <p:spTgt spid="2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xEl>
                                              <p:pRg st="2" end="2"/>
                                            </p:txEl>
                                          </p:spTgt>
                                        </p:tgtEl>
                                        <p:attrNameLst>
                                          <p:attrName>style.visibility</p:attrName>
                                        </p:attrNameLst>
                                      </p:cBhvr>
                                      <p:to>
                                        <p:strVal val="visible"/>
                                      </p:to>
                                    </p:set>
                                    <p:animEffect transition="in" filter="fade">
                                      <p:cBhvr>
                                        <p:cTn id="12" dur="500"/>
                                        <p:tgtEl>
                                          <p:spTgt spid="2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27735" y="1905635"/>
            <a:ext cx="10285730" cy="35394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 em đang phát động chương trình “Bảo vệ hành tinh xanh”. Mỗi lớp sẽ được phân công một nhiệm vụ. Lớp em được phân công chăm sóc các bồn cây ở sân trường. Đầu tiên, chúng em nhặt cỏ, rác thải trong các bồn cây. Sau đó, chúng em sẽ trồng thêm một số loại hoa, tưới nước cho cây. Em cảm thấy rất vui vì đã làm được một việc có ích cho môi trường.</a:t>
            </a:r>
          </a:p>
        </p:txBody>
      </p:sp>
      <p:sp>
        <p:nvSpPr>
          <p:cNvPr id="3" name="TextBox 2"/>
          <p:cNvSpPr txBox="1"/>
          <p:nvPr/>
        </p:nvSpPr>
        <p:spPr>
          <a:xfrm>
            <a:off x="4518734" y="816746"/>
            <a:ext cx="2467992" cy="706755"/>
          </a:xfrm>
          <a:prstGeom prst="rect">
            <a:avLst/>
          </a:prstGeom>
          <a:noFill/>
        </p:spPr>
        <p:txBody>
          <a:bodyPr wrap="square" rtlCol="0">
            <a:spAutoFit/>
          </a:bodyPr>
          <a:lstStyle/>
          <a:p>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mẫu</a:t>
            </a:r>
            <a:endPar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F9714EF-DC9F-457A-8F1E-749EBBF5F0BB}"/>
              </a:ext>
            </a:extLst>
          </p:cNvPr>
          <p:cNvPicPr>
            <a:picLocks noChangeAspect="1"/>
          </p:cNvPicPr>
          <p:nvPr/>
        </p:nvPicPr>
        <p:blipFill rotWithShape="1">
          <a:blip r:embed="rId3">
            <a:extLst>
              <a:ext uri="{28A0092B-C50C-407E-A947-70E740481C1C}">
                <a14:useLocalDpi xmlns:a14="http://schemas.microsoft.com/office/drawing/2010/main" val="0"/>
              </a:ext>
            </a:extLst>
          </a:blip>
          <a:srcRect t="61258"/>
          <a:stretch/>
        </p:blipFill>
        <p:spPr>
          <a:xfrm>
            <a:off x="0" y="4908430"/>
            <a:ext cx="12192000" cy="1949570"/>
          </a:xfrm>
          <a:prstGeom prst="rect">
            <a:avLst/>
          </a:prstGeom>
        </p:spPr>
      </p:pic>
      <p:pic>
        <p:nvPicPr>
          <p:cNvPr id="7" name="图片 6">
            <a:extLst>
              <a:ext uri="{FF2B5EF4-FFF2-40B4-BE49-F238E27FC236}">
                <a16:creationId xmlns:a16="http://schemas.microsoft.com/office/drawing/2014/main" id="{0C82FCA3-F6BF-481B-8786-F56C2C385E75}"/>
              </a:ext>
            </a:extLst>
          </p:cNvPr>
          <p:cNvPicPr>
            <a:picLocks noChangeAspect="1"/>
          </p:cNvPicPr>
          <p:nvPr/>
        </p:nvPicPr>
        <p:blipFill rotWithShape="1">
          <a:blip r:embed="rId4">
            <a:extLst>
              <a:ext uri="{28A0092B-C50C-407E-A947-70E740481C1C}">
                <a14:useLocalDpi xmlns:a14="http://schemas.microsoft.com/office/drawing/2010/main" val="0"/>
              </a:ext>
            </a:extLst>
          </a:blip>
          <a:srcRect l="75283" t="16608" r="6038"/>
          <a:stretch/>
        </p:blipFill>
        <p:spPr>
          <a:xfrm>
            <a:off x="9178506" y="1138992"/>
            <a:ext cx="2277373" cy="5719007"/>
          </a:xfrm>
          <a:prstGeom prst="rect">
            <a:avLst/>
          </a:prstGeom>
        </p:spPr>
      </p:pic>
      <p:pic>
        <p:nvPicPr>
          <p:cNvPr id="8" name="图片 8">
            <a:extLst>
              <a:ext uri="{FF2B5EF4-FFF2-40B4-BE49-F238E27FC236}">
                <a16:creationId xmlns:a16="http://schemas.microsoft.com/office/drawing/2014/main" id="{27B3B063-5768-44EF-AD73-DC13123BB6D3}"/>
              </a:ext>
            </a:extLst>
          </p:cNvPr>
          <p:cNvPicPr>
            <a:picLocks noChangeAspect="1"/>
          </p:cNvPicPr>
          <p:nvPr/>
        </p:nvPicPr>
        <p:blipFill rotWithShape="1">
          <a:blip r:embed="rId5">
            <a:extLst>
              <a:ext uri="{28A0092B-C50C-407E-A947-70E740481C1C}">
                <a14:useLocalDpi xmlns:a14="http://schemas.microsoft.com/office/drawing/2010/main" val="0"/>
              </a:ext>
            </a:extLst>
          </a:blip>
          <a:srcRect l="23420" t="85409"/>
          <a:stretch/>
        </p:blipFill>
        <p:spPr>
          <a:xfrm>
            <a:off x="2855342" y="5857336"/>
            <a:ext cx="9336657" cy="1000664"/>
          </a:xfrm>
          <a:prstGeom prst="rect">
            <a:avLst/>
          </a:prstGeom>
        </p:spPr>
      </p:pic>
      <p:pic>
        <p:nvPicPr>
          <p:cNvPr id="9" name="图片 10">
            <a:extLst>
              <a:ext uri="{FF2B5EF4-FFF2-40B4-BE49-F238E27FC236}">
                <a16:creationId xmlns:a16="http://schemas.microsoft.com/office/drawing/2014/main" id="{093DDE2E-529E-4E30-B45B-4F95D70BFCE4}"/>
              </a:ext>
            </a:extLst>
          </p:cNvPr>
          <p:cNvPicPr>
            <a:picLocks noChangeAspect="1"/>
          </p:cNvPicPr>
          <p:nvPr/>
        </p:nvPicPr>
        <p:blipFill rotWithShape="1">
          <a:blip r:embed="rId6">
            <a:extLst>
              <a:ext uri="{28A0092B-C50C-407E-A947-70E740481C1C}">
                <a14:useLocalDpi xmlns:a14="http://schemas.microsoft.com/office/drawing/2010/main" val="0"/>
              </a:ext>
            </a:extLst>
          </a:blip>
          <a:srcRect l="3357" t="3897" r="72099" b="65660"/>
          <a:stretch/>
        </p:blipFill>
        <p:spPr>
          <a:xfrm>
            <a:off x="705619" y="252353"/>
            <a:ext cx="2541639" cy="1773277"/>
          </a:xfrm>
          <a:prstGeom prst="rect">
            <a:avLst/>
          </a:prstGeom>
        </p:spPr>
      </p:pic>
      <p:pic>
        <p:nvPicPr>
          <p:cNvPr id="10" name="图片 11">
            <a:extLst>
              <a:ext uri="{FF2B5EF4-FFF2-40B4-BE49-F238E27FC236}">
                <a16:creationId xmlns:a16="http://schemas.microsoft.com/office/drawing/2014/main" id="{0615C15E-12BA-485E-838A-23C617F4DDB8}"/>
              </a:ext>
            </a:extLst>
          </p:cNvPr>
          <p:cNvPicPr>
            <a:picLocks noChangeAspect="1"/>
          </p:cNvPicPr>
          <p:nvPr/>
        </p:nvPicPr>
        <p:blipFill rotWithShape="1">
          <a:blip r:embed="rId6">
            <a:extLst>
              <a:ext uri="{28A0092B-C50C-407E-A947-70E740481C1C}">
                <a14:useLocalDpi xmlns:a14="http://schemas.microsoft.com/office/drawing/2010/main" val="0"/>
              </a:ext>
            </a:extLst>
          </a:blip>
          <a:srcRect l="68449" t="-1687" r="7007" b="71244"/>
          <a:stretch/>
        </p:blipFill>
        <p:spPr>
          <a:xfrm>
            <a:off x="8294312" y="-370630"/>
            <a:ext cx="2992390" cy="2087762"/>
          </a:xfrm>
          <a:prstGeom prst="rect">
            <a:avLst/>
          </a:prstGeom>
        </p:spPr>
      </p:pic>
      <p:sp>
        <p:nvSpPr>
          <p:cNvPr id="11" name="文本框 12">
            <a:extLst>
              <a:ext uri="{FF2B5EF4-FFF2-40B4-BE49-F238E27FC236}">
                <a16:creationId xmlns:a16="http://schemas.microsoft.com/office/drawing/2014/main" id="{07D660AB-C542-4ED0-84B7-B4C02DD98B23}"/>
              </a:ext>
            </a:extLst>
          </p:cNvPr>
          <p:cNvSpPr txBox="1"/>
          <p:nvPr/>
        </p:nvSpPr>
        <p:spPr>
          <a:xfrm>
            <a:off x="1541698" y="2374371"/>
            <a:ext cx="793415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Tiết</a:t>
            </a:r>
            <a:r>
              <a:rPr kumimoji="0" lang="en-US" altLang="zh-CN" sz="7200" b="1" i="0" u="none" strike="noStrike" kern="1200" cap="none" spc="0" normalizeH="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học kết thúc</a:t>
            </a:r>
            <a:endParaRPr kumimoji="0" lang="zh-CN" altLang="en-US" sz="7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Tm="1000">
        <p15:prstTrans prst="origami"/>
      </p:transition>
    </mc:Choice>
    <mc:Fallback xmlns="">
      <p:transition spd="slow" advTm="1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9"/>
          <p:cNvPicPr>
            <a:picLocks noChangeAspect="1"/>
          </p:cNvPicPr>
          <p:nvPr/>
        </p:nvPicPr>
        <p:blipFill rotWithShape="1">
          <a:blip r:embed="rId4">
            <a:extLst>
              <a:ext uri="{28A0092B-C50C-407E-A947-70E740481C1C}">
                <a14:useLocalDpi xmlns:a14="http://schemas.microsoft.com/office/drawing/2010/main" val="0"/>
              </a:ext>
            </a:extLst>
          </a:blip>
          <a:srcRect l="2915" t="12037" r="70209" b="60370"/>
          <a:stretch>
            <a:fillRect/>
          </a:stretch>
        </p:blipFill>
        <p:spPr>
          <a:xfrm>
            <a:off x="8915400" y="1316766"/>
            <a:ext cx="3276600" cy="1892300"/>
          </a:xfrm>
          <a:prstGeom prst="rect">
            <a:avLst/>
          </a:prstGeom>
        </p:spPr>
      </p:pic>
      <p:pic>
        <p:nvPicPr>
          <p:cNvPr id="6" name="5"/>
          <p:cNvPicPr>
            <a:picLocks noChangeAspect="1"/>
          </p:cNvPicPr>
          <p:nvPr/>
        </p:nvPicPr>
        <p:blipFill rotWithShape="1">
          <a:blip r:embed="rId5">
            <a:extLst>
              <a:ext uri="{28A0092B-C50C-407E-A947-70E740481C1C}">
                <a14:useLocalDpi xmlns:a14="http://schemas.microsoft.com/office/drawing/2010/main" val="0"/>
              </a:ext>
            </a:extLst>
          </a:blip>
          <a:srcRect l="9168" t="2037" r="6249"/>
          <a:stretch>
            <a:fillRect/>
          </a:stretch>
        </p:blipFill>
        <p:spPr>
          <a:xfrm>
            <a:off x="1117600" y="139699"/>
            <a:ext cx="10312400" cy="6718300"/>
          </a:xfrm>
          <a:prstGeom prst="rect">
            <a:avLst/>
          </a:prstGeom>
        </p:spPr>
      </p:pic>
      <p:pic>
        <p:nvPicPr>
          <p:cNvPr id="7" name="6"/>
          <p:cNvPicPr>
            <a:picLocks noChangeAspect="1"/>
          </p:cNvPicPr>
          <p:nvPr/>
        </p:nvPicPr>
        <p:blipFill rotWithShape="1">
          <a:blip r:embed="rId6">
            <a:extLst>
              <a:ext uri="{28A0092B-C50C-407E-A947-70E740481C1C}">
                <a14:useLocalDpi xmlns:a14="http://schemas.microsoft.com/office/drawing/2010/main" val="0"/>
              </a:ext>
            </a:extLst>
          </a:blip>
          <a:srcRect l="84791" t="53519" r="1" b="6482"/>
          <a:stretch>
            <a:fillRect/>
          </a:stretch>
        </p:blipFill>
        <p:spPr>
          <a:xfrm>
            <a:off x="10337800" y="3670300"/>
            <a:ext cx="1854200" cy="2743201"/>
          </a:xfrm>
          <a:prstGeom prst="rect">
            <a:avLst/>
          </a:prstGeom>
        </p:spPr>
      </p:pic>
      <p:pic>
        <p:nvPicPr>
          <p:cNvPr id="8" name="7"/>
          <p:cNvPicPr>
            <a:picLocks noChangeAspect="1"/>
          </p:cNvPicPr>
          <p:nvPr/>
        </p:nvPicPr>
        <p:blipFill rotWithShape="1">
          <a:blip r:embed="rId7">
            <a:extLst>
              <a:ext uri="{28A0092B-C50C-407E-A947-70E740481C1C}">
                <a14:useLocalDpi xmlns:a14="http://schemas.microsoft.com/office/drawing/2010/main" val="0"/>
              </a:ext>
            </a:extLst>
          </a:blip>
          <a:srcRect t="71667" r="82708" b="15370"/>
          <a:stretch>
            <a:fillRect/>
          </a:stretch>
        </p:blipFill>
        <p:spPr>
          <a:xfrm>
            <a:off x="0" y="4914900"/>
            <a:ext cx="2108200" cy="889000"/>
          </a:xfrm>
          <a:prstGeom prst="rect">
            <a:avLst/>
          </a:prstGeom>
        </p:spPr>
      </p:pic>
      <p:pic>
        <p:nvPicPr>
          <p:cNvPr id="9" name="8"/>
          <p:cNvPicPr>
            <a:picLocks noChangeAspect="1"/>
          </p:cNvPicPr>
          <p:nvPr/>
        </p:nvPicPr>
        <p:blipFill rotWithShape="1">
          <a:blip r:embed="rId4">
            <a:extLst>
              <a:ext uri="{28A0092B-C50C-407E-A947-70E740481C1C}">
                <a14:useLocalDpi xmlns:a14="http://schemas.microsoft.com/office/drawing/2010/main" val="0"/>
              </a:ext>
            </a:extLst>
          </a:blip>
          <a:srcRect l="2915" t="12037" r="70209" b="60370"/>
          <a:stretch>
            <a:fillRect/>
          </a:stretch>
        </p:blipFill>
        <p:spPr>
          <a:xfrm>
            <a:off x="239349" y="51097"/>
            <a:ext cx="3276600" cy="1892300"/>
          </a:xfrm>
          <a:prstGeom prst="rect">
            <a:avLst/>
          </a:prstGeom>
        </p:spPr>
      </p:pic>
      <p:sp>
        <p:nvSpPr>
          <p:cNvPr id="13" name="TextBox 12"/>
          <p:cNvSpPr txBox="1"/>
          <p:nvPr/>
        </p:nvSpPr>
        <p:spPr>
          <a:xfrm>
            <a:off x="4305519" y="3392332"/>
            <a:ext cx="3710696" cy="1898084"/>
          </a:xfrm>
          <a:prstGeom prst="rect">
            <a:avLst/>
          </a:prstGeom>
          <a:noFill/>
        </p:spPr>
        <p:txBody>
          <a:bodyPr wrap="square" rtlCol="0">
            <a:spAutoFit/>
          </a:bodyPr>
          <a:lstStyle/>
          <a:p>
            <a:pPr marL="0" marR="0" lvl="0" indent="0" algn="ctr" defTabSz="1219200" rtl="0" eaLnBrk="1" fontAlgn="auto" latinLnBrk="0" hangingPunct="1">
              <a:lnSpc>
                <a:spcPct val="100000"/>
              </a:lnSpc>
              <a:spcBef>
                <a:spcPts val="0"/>
              </a:spcBef>
              <a:spcAft>
                <a:spcPts val="0"/>
              </a:spcAft>
              <a:buClrTx/>
              <a:buSzTx/>
              <a:buFontTx/>
              <a:buNone/>
              <a:defRPr/>
            </a:pPr>
            <a:r>
              <a:rPr kumimoji="0" lang="en-US" altLang="zh-CN" sz="5865" b="1" i="0" u="none" strike="noStrike" kern="1200" cap="none" spc="0" normalizeH="0" baseline="0" noProof="0" dirty="0" err="1">
                <a:ln w="31550" cmpd="sng">
                  <a:gradFill>
                    <a:gsLst>
                      <a:gs pos="64000">
                        <a:srgbClr val="9BBB59">
                          <a:lumMod val="50000"/>
                        </a:srgbClr>
                      </a:gs>
                      <a:gs pos="0">
                        <a:srgbClr val="9BBB59">
                          <a:lumMod val="75000"/>
                        </a:srgbClr>
                      </a:gs>
                    </a:gsLst>
                    <a:lin ang="5400000"/>
                  </a:gradFill>
                  <a:prstDash val="solid"/>
                </a:ln>
                <a:solidFill>
                  <a:prstClr val="white"/>
                </a:solidFill>
                <a:effectLst>
                  <a:outerShdw blurRad="50800" dist="40000" dir="5400000" algn="tl" rotWithShape="0">
                    <a:srgbClr val="000000">
                      <a:shade val="5000"/>
                      <a:satMod val="120000"/>
                      <a:alpha val="33000"/>
                    </a:srgbClr>
                  </a:outerShdw>
                </a:effectLst>
                <a:uLnTx/>
                <a:uFillTx/>
                <a:latin typeface="Segoe UI Black" panose="020B0A02040204020203" pitchFamily="34" charset="0"/>
                <a:ea typeface="Segoe UI Black" panose="020B0A02040204020203" pitchFamily="34" charset="0"/>
                <a:cs typeface="Segoe UI Black" panose="020B0A02040204020203" pitchFamily="34" charset="0"/>
              </a:rPr>
              <a:t>Khởi</a:t>
            </a:r>
            <a:r>
              <a:rPr kumimoji="0" lang="en-US" altLang="zh-CN" sz="5865" b="1" i="0" u="none" strike="noStrike" kern="1200" cap="none" spc="0" normalizeH="0" noProof="0" dirty="0">
                <a:ln w="31550" cmpd="sng">
                  <a:gradFill>
                    <a:gsLst>
                      <a:gs pos="64000">
                        <a:srgbClr val="9BBB59">
                          <a:lumMod val="50000"/>
                        </a:srgbClr>
                      </a:gs>
                      <a:gs pos="0">
                        <a:srgbClr val="9BBB59">
                          <a:lumMod val="75000"/>
                        </a:srgbClr>
                      </a:gs>
                    </a:gsLst>
                    <a:lin ang="5400000"/>
                  </a:gradFill>
                  <a:prstDash val="solid"/>
                </a:ln>
                <a:solidFill>
                  <a:prstClr val="white"/>
                </a:solidFill>
                <a:effectLst>
                  <a:outerShdw blurRad="50800" dist="40000" dir="5400000" algn="tl" rotWithShape="0">
                    <a:srgbClr val="000000">
                      <a:shade val="5000"/>
                      <a:satMod val="120000"/>
                      <a:alpha val="33000"/>
                    </a:srgbClr>
                  </a:outerShdw>
                </a:effectLst>
                <a:uLnTx/>
                <a:uFillTx/>
                <a:latin typeface="Segoe UI Black" panose="020B0A02040204020203" pitchFamily="34" charset="0"/>
                <a:ea typeface="Segoe UI Black" panose="020B0A02040204020203" pitchFamily="34" charset="0"/>
                <a:cs typeface="Segoe UI Black" panose="020B0A02040204020203" pitchFamily="34" charset="0"/>
              </a:rPr>
              <a:t> </a:t>
            </a:r>
            <a:r>
              <a:rPr kumimoji="0" lang="en-US" altLang="zh-CN" sz="5865" b="1" i="0" u="none" strike="noStrike" kern="1200" cap="none" spc="0" normalizeH="0" noProof="0" dirty="0" err="1">
                <a:ln w="31550" cmpd="sng">
                  <a:gradFill>
                    <a:gsLst>
                      <a:gs pos="64000">
                        <a:srgbClr val="9BBB59">
                          <a:lumMod val="50000"/>
                        </a:srgbClr>
                      </a:gs>
                      <a:gs pos="0">
                        <a:srgbClr val="9BBB59">
                          <a:lumMod val="75000"/>
                        </a:srgbClr>
                      </a:gs>
                    </a:gsLst>
                    <a:lin ang="5400000"/>
                  </a:gradFill>
                  <a:prstDash val="solid"/>
                </a:ln>
                <a:solidFill>
                  <a:prstClr val="white"/>
                </a:solidFill>
                <a:effectLst>
                  <a:outerShdw blurRad="50800" dist="40000" dir="5400000" algn="tl" rotWithShape="0">
                    <a:srgbClr val="000000">
                      <a:shade val="5000"/>
                      <a:satMod val="120000"/>
                      <a:alpha val="33000"/>
                    </a:srgbClr>
                  </a:outerShdw>
                </a:effectLst>
                <a:uLnTx/>
                <a:uFillTx/>
                <a:latin typeface="Segoe UI Black" panose="020B0A02040204020203" pitchFamily="34" charset="0"/>
                <a:ea typeface="Segoe UI Black" panose="020B0A02040204020203" pitchFamily="34" charset="0"/>
                <a:cs typeface="Segoe UI Black" panose="020B0A02040204020203" pitchFamily="34" charset="0"/>
              </a:rPr>
              <a:t>động</a:t>
            </a:r>
            <a:endParaRPr kumimoji="0" lang="zh-CN" altLang="en-US" sz="5865" b="1" i="0" u="none" strike="noStrike" kern="1200" cap="none" spc="0" normalizeH="0" baseline="0" noProof="0" dirty="0">
              <a:ln w="31550" cmpd="sng">
                <a:gradFill>
                  <a:gsLst>
                    <a:gs pos="64000">
                      <a:srgbClr val="9BBB59">
                        <a:lumMod val="50000"/>
                      </a:srgbClr>
                    </a:gs>
                    <a:gs pos="0">
                      <a:srgbClr val="9BBB59">
                        <a:lumMod val="75000"/>
                      </a:srgbClr>
                    </a:gs>
                  </a:gsLst>
                  <a:lin ang="5400000"/>
                </a:gradFill>
                <a:prstDash val="solid"/>
              </a:ln>
              <a:solidFill>
                <a:prstClr val="white"/>
              </a:solidFill>
              <a:effectLst>
                <a:outerShdw blurRad="50800" dist="40000" dir="5400000" algn="tl" rotWithShape="0">
                  <a:srgbClr val="000000">
                    <a:shade val="5000"/>
                    <a:satMod val="120000"/>
                    <a:alpha val="33000"/>
                  </a:srgbClr>
                </a:outerShdw>
              </a:effectLst>
              <a:uLnTx/>
              <a:uFillTx/>
              <a:latin typeface="Segoe UI Black" panose="020B0A02040204020203" pitchFamily="34" charset="0"/>
              <a:ea typeface="华文琥珀" pitchFamily="2" charset="-122"/>
              <a:cs typeface="Segoe UI Black" panose="020B0A02040204020203" pitchFamily="34" charset="0"/>
            </a:endParaRPr>
          </a:p>
        </p:txBody>
      </p:sp>
      <p:pic>
        <p:nvPicPr>
          <p:cNvPr id="17" name="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355934">
            <a:off x="3766027" y="2807005"/>
            <a:ext cx="1078989" cy="1048808"/>
          </a:xfrm>
          <a:prstGeom prst="rect">
            <a:avLst/>
          </a:prstGeom>
        </p:spPr>
      </p:pic>
      <p:pic>
        <p:nvPicPr>
          <p:cNvPr id="18" name="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723059" y="3392332"/>
            <a:ext cx="1148180" cy="955285"/>
          </a:xfrm>
          <a:prstGeom prst="rect">
            <a:avLst/>
          </a:prstGeom>
        </p:spPr>
      </p:pic>
      <p:pic>
        <p:nvPicPr>
          <p:cNvPr id="19" name="18"/>
          <p:cNvPicPr>
            <a:picLocks noChangeAspect="1"/>
          </p:cNvPicPr>
          <p:nvPr/>
        </p:nvPicPr>
        <p:blipFill rotWithShape="1">
          <a:blip r:embed="rId10">
            <a:extLst>
              <a:ext uri="{28A0092B-C50C-407E-A947-70E740481C1C}">
                <a14:useLocalDpi xmlns:a14="http://schemas.microsoft.com/office/drawing/2010/main" val="0"/>
              </a:ext>
            </a:extLst>
          </a:blip>
          <a:srcRect t="80593"/>
          <a:stretch>
            <a:fillRect/>
          </a:stretch>
        </p:blipFill>
        <p:spPr>
          <a:xfrm>
            <a:off x="0" y="5527040"/>
            <a:ext cx="12192000" cy="1330960"/>
          </a:xfrm>
          <a:prstGeom prst="rect">
            <a:avLst/>
          </a:prstGeom>
        </p:spPr>
      </p:pic>
      <p:pic>
        <p:nvPicPr>
          <p:cNvPr id="20" name="1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640971" y="3332989"/>
            <a:ext cx="3121024" cy="3176899"/>
          </a:xfrm>
          <a:prstGeom prst="rect">
            <a:avLst/>
          </a:prstGeom>
        </p:spPr>
      </p:pic>
      <p:pic>
        <p:nvPicPr>
          <p:cNvPr id="16" name="图片 15"/>
          <p:cNvPicPr>
            <a:picLocks noChangeAspect="1"/>
          </p:cNvPicPr>
          <p:nvPr/>
        </p:nvPicPr>
        <p:blipFill rotWithShape="1">
          <a:blip r:embed="rId12">
            <a:extLst>
              <a:ext uri="{28A0092B-C50C-407E-A947-70E740481C1C}">
                <a14:useLocalDpi xmlns:a14="http://schemas.microsoft.com/office/drawing/2010/main" val="0"/>
              </a:ext>
            </a:extLst>
          </a:blip>
          <a:srcRect l="47710" t="40370" r="7603" b="8900"/>
          <a:stretch>
            <a:fillRect/>
          </a:stretch>
        </p:blipFill>
        <p:spPr>
          <a:xfrm>
            <a:off x="-5617301" y="2934478"/>
            <a:ext cx="5448300" cy="347902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900" decel="100000" fill="hold"/>
                                        <p:tgtEl>
                                          <p:spTgt spid="7"/>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900" decel="100000" fill="hold"/>
                                        <p:tgtEl>
                                          <p:spTgt spid="8"/>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1250" fill="hold"/>
                                        <p:tgtEl>
                                          <p:spTgt spid="10"/>
                                        </p:tgtEl>
                                        <p:attrNameLst>
                                          <p:attrName>ppt_x</p:attrName>
                                        </p:attrNameLst>
                                      </p:cBhvr>
                                      <p:tavLst>
                                        <p:tav tm="0">
                                          <p:val>
                                            <p:strVal val="#ppt_x"/>
                                          </p:val>
                                        </p:tav>
                                        <p:tav tm="100000">
                                          <p:val>
                                            <p:strVal val="#ppt_x"/>
                                          </p:val>
                                        </p:tav>
                                      </p:tavLst>
                                    </p:anim>
                                    <p:anim calcmode="lin" valueType="num">
                                      <p:cBhvr additive="base">
                                        <p:cTn id="32" dur="125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par>
                                <p:cTn id="39" presetID="22" presetClass="entr" presetSubtype="2" fill="hold" grpId="0" nodeType="withEffect">
                                  <p:stCondLst>
                                    <p:cond delay="1250"/>
                                  </p:stCondLst>
                                  <p:childTnLst>
                                    <p:set>
                                      <p:cBhvr>
                                        <p:cTn id="40" dur="1" fill="hold">
                                          <p:stCondLst>
                                            <p:cond delay="0"/>
                                          </p:stCondLst>
                                        </p:cTn>
                                        <p:tgtEl>
                                          <p:spTgt spid="13"/>
                                        </p:tgtEl>
                                        <p:attrNameLst>
                                          <p:attrName>style.visibility</p:attrName>
                                        </p:attrNameLst>
                                      </p:cBhvr>
                                      <p:to>
                                        <p:strVal val="visible"/>
                                      </p:to>
                                    </p:set>
                                    <p:animEffect transition="in" filter="wipe(right)">
                                      <p:cBhvr>
                                        <p:cTn id="41" dur="20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500" fill="hold"/>
                                        <p:tgtEl>
                                          <p:spTgt spid="18"/>
                                        </p:tgtEl>
                                        <p:attrNameLst>
                                          <p:attrName>ppt_w</p:attrName>
                                        </p:attrNameLst>
                                      </p:cBhvr>
                                      <p:tavLst>
                                        <p:tav tm="0">
                                          <p:val>
                                            <p:fltVal val="0"/>
                                          </p:val>
                                        </p:tav>
                                        <p:tav tm="100000">
                                          <p:val>
                                            <p:strVal val="#ppt_w"/>
                                          </p:val>
                                        </p:tav>
                                      </p:tavLst>
                                    </p:anim>
                                    <p:anim calcmode="lin" valueType="num">
                                      <p:cBhvr>
                                        <p:cTn id="47" dur="500" fill="hold"/>
                                        <p:tgtEl>
                                          <p:spTgt spid="18"/>
                                        </p:tgtEl>
                                        <p:attrNameLst>
                                          <p:attrName>ppt_h</p:attrName>
                                        </p:attrNameLst>
                                      </p:cBhvr>
                                      <p:tavLst>
                                        <p:tav tm="0">
                                          <p:val>
                                            <p:fltVal val="0"/>
                                          </p:val>
                                        </p:tav>
                                        <p:tav tm="100000">
                                          <p:val>
                                            <p:strVal val="#ppt_h"/>
                                          </p:val>
                                        </p:tav>
                                      </p:tavLst>
                                    </p:anim>
                                    <p:animEffect transition="in" filter="fade">
                                      <p:cBhvr>
                                        <p:cTn id="48" dur="500"/>
                                        <p:tgtEl>
                                          <p:spTgt spid="18"/>
                                        </p:tgtEl>
                                      </p:cBhvr>
                                    </p:animEffect>
                                  </p:childTnLst>
                                </p:cTn>
                              </p:par>
                            </p:childTnLst>
                          </p:cTn>
                        </p:par>
                      </p:childTnLst>
                    </p:cTn>
                  </p:par>
                  <p:par>
                    <p:cTn id="49" fill="hold">
                      <p:stCondLst>
                        <p:cond delay="indefinite"/>
                      </p:stCondLst>
                      <p:childTnLst>
                        <p:par>
                          <p:cTn id="50" fill="hold">
                            <p:stCondLst>
                              <p:cond delay="0"/>
                            </p:stCondLst>
                            <p:childTnLst>
                              <p:par>
                                <p:cTn id="51" presetID="32" presetClass="emph" presetSubtype="0" fill="hold" nodeType="clickEffect">
                                  <p:stCondLst>
                                    <p:cond delay="750"/>
                                  </p:stCondLst>
                                  <p:childTnLst>
                                    <p:animRot by="120000">
                                      <p:cBhvr>
                                        <p:cTn id="52" dur="100" fill="hold">
                                          <p:stCondLst>
                                            <p:cond delay="0"/>
                                          </p:stCondLst>
                                        </p:cTn>
                                        <p:tgtEl>
                                          <p:spTgt spid="18"/>
                                        </p:tgtEl>
                                        <p:attrNameLst>
                                          <p:attrName>r</p:attrName>
                                        </p:attrNameLst>
                                      </p:cBhvr>
                                    </p:animRot>
                                    <p:animRot by="-240000">
                                      <p:cBhvr>
                                        <p:cTn id="53" dur="200" fill="hold">
                                          <p:stCondLst>
                                            <p:cond delay="200"/>
                                          </p:stCondLst>
                                        </p:cTn>
                                        <p:tgtEl>
                                          <p:spTgt spid="18"/>
                                        </p:tgtEl>
                                        <p:attrNameLst>
                                          <p:attrName>r</p:attrName>
                                        </p:attrNameLst>
                                      </p:cBhvr>
                                    </p:animRot>
                                    <p:animRot by="240000">
                                      <p:cBhvr>
                                        <p:cTn id="54" dur="200" fill="hold">
                                          <p:stCondLst>
                                            <p:cond delay="400"/>
                                          </p:stCondLst>
                                        </p:cTn>
                                        <p:tgtEl>
                                          <p:spTgt spid="18"/>
                                        </p:tgtEl>
                                        <p:attrNameLst>
                                          <p:attrName>r</p:attrName>
                                        </p:attrNameLst>
                                      </p:cBhvr>
                                    </p:animRot>
                                    <p:animRot by="-240000">
                                      <p:cBhvr>
                                        <p:cTn id="55" dur="200" fill="hold">
                                          <p:stCondLst>
                                            <p:cond delay="600"/>
                                          </p:stCondLst>
                                        </p:cTn>
                                        <p:tgtEl>
                                          <p:spTgt spid="18"/>
                                        </p:tgtEl>
                                        <p:attrNameLst>
                                          <p:attrName>r</p:attrName>
                                        </p:attrNameLst>
                                      </p:cBhvr>
                                    </p:animRot>
                                    <p:animRot by="120000">
                                      <p:cBhvr>
                                        <p:cTn id="56" dur="200" fill="hold">
                                          <p:stCondLst>
                                            <p:cond delay="800"/>
                                          </p:stCondLst>
                                        </p:cTn>
                                        <p:tgtEl>
                                          <p:spTgt spid="18"/>
                                        </p:tgtEl>
                                        <p:attrNameLst>
                                          <p:attrName>r</p:attrName>
                                        </p:attrNameLst>
                                      </p:cBhvr>
                                    </p:animRo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nodeType="click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p:cTn id="61" dur="500" fill="hold"/>
                                        <p:tgtEl>
                                          <p:spTgt spid="17"/>
                                        </p:tgtEl>
                                        <p:attrNameLst>
                                          <p:attrName>ppt_w</p:attrName>
                                        </p:attrNameLst>
                                      </p:cBhvr>
                                      <p:tavLst>
                                        <p:tav tm="0">
                                          <p:val>
                                            <p:fltVal val="0"/>
                                          </p:val>
                                        </p:tav>
                                        <p:tav tm="100000">
                                          <p:val>
                                            <p:strVal val="#ppt_w"/>
                                          </p:val>
                                        </p:tav>
                                      </p:tavLst>
                                    </p:anim>
                                    <p:anim calcmode="lin" valueType="num">
                                      <p:cBhvr>
                                        <p:cTn id="62" dur="500" fill="hold"/>
                                        <p:tgtEl>
                                          <p:spTgt spid="17"/>
                                        </p:tgtEl>
                                        <p:attrNameLst>
                                          <p:attrName>ppt_h</p:attrName>
                                        </p:attrNameLst>
                                      </p:cBhvr>
                                      <p:tavLst>
                                        <p:tav tm="0">
                                          <p:val>
                                            <p:fltVal val="0"/>
                                          </p:val>
                                        </p:tav>
                                        <p:tav tm="100000">
                                          <p:val>
                                            <p:strVal val="#ppt_h"/>
                                          </p:val>
                                        </p:tav>
                                      </p:tavLst>
                                    </p:anim>
                                    <p:animEffect transition="in" filter="fade">
                                      <p:cBhvr>
                                        <p:cTn id="63" dur="500"/>
                                        <p:tgtEl>
                                          <p:spTgt spid="17"/>
                                        </p:tgtEl>
                                      </p:cBhvr>
                                    </p:animEffect>
                                  </p:childTnLst>
                                </p:cTn>
                              </p:par>
                            </p:childTnLst>
                          </p:cTn>
                        </p:par>
                      </p:childTnLst>
                    </p:cTn>
                  </p:par>
                  <p:par>
                    <p:cTn id="64" fill="hold">
                      <p:stCondLst>
                        <p:cond delay="indefinite"/>
                      </p:stCondLst>
                      <p:childTnLst>
                        <p:par>
                          <p:cTn id="65" fill="hold">
                            <p:stCondLst>
                              <p:cond delay="0"/>
                            </p:stCondLst>
                            <p:childTnLst>
                              <p:par>
                                <p:cTn id="66" presetID="32" presetClass="emph" presetSubtype="0" fill="hold" nodeType="clickEffect">
                                  <p:stCondLst>
                                    <p:cond delay="750"/>
                                  </p:stCondLst>
                                  <p:childTnLst>
                                    <p:animRot by="120000">
                                      <p:cBhvr>
                                        <p:cTn id="67" dur="100" fill="hold">
                                          <p:stCondLst>
                                            <p:cond delay="0"/>
                                          </p:stCondLst>
                                        </p:cTn>
                                        <p:tgtEl>
                                          <p:spTgt spid="17"/>
                                        </p:tgtEl>
                                        <p:attrNameLst>
                                          <p:attrName>r</p:attrName>
                                        </p:attrNameLst>
                                      </p:cBhvr>
                                    </p:animRot>
                                    <p:animRot by="-240000">
                                      <p:cBhvr>
                                        <p:cTn id="68" dur="200" fill="hold">
                                          <p:stCondLst>
                                            <p:cond delay="200"/>
                                          </p:stCondLst>
                                        </p:cTn>
                                        <p:tgtEl>
                                          <p:spTgt spid="17"/>
                                        </p:tgtEl>
                                        <p:attrNameLst>
                                          <p:attrName>r</p:attrName>
                                        </p:attrNameLst>
                                      </p:cBhvr>
                                    </p:animRot>
                                    <p:animRot by="240000">
                                      <p:cBhvr>
                                        <p:cTn id="69" dur="200" fill="hold">
                                          <p:stCondLst>
                                            <p:cond delay="400"/>
                                          </p:stCondLst>
                                        </p:cTn>
                                        <p:tgtEl>
                                          <p:spTgt spid="17"/>
                                        </p:tgtEl>
                                        <p:attrNameLst>
                                          <p:attrName>r</p:attrName>
                                        </p:attrNameLst>
                                      </p:cBhvr>
                                    </p:animRot>
                                    <p:animRot by="-240000">
                                      <p:cBhvr>
                                        <p:cTn id="70" dur="200" fill="hold">
                                          <p:stCondLst>
                                            <p:cond delay="600"/>
                                          </p:stCondLst>
                                        </p:cTn>
                                        <p:tgtEl>
                                          <p:spTgt spid="17"/>
                                        </p:tgtEl>
                                        <p:attrNameLst>
                                          <p:attrName>r</p:attrName>
                                        </p:attrNameLst>
                                      </p:cBhvr>
                                    </p:animRot>
                                    <p:animRot by="120000">
                                      <p:cBhvr>
                                        <p:cTn id="71" dur="200" fill="hold">
                                          <p:stCondLst>
                                            <p:cond delay="800"/>
                                          </p:stCondLst>
                                        </p:cTn>
                                        <p:tgtEl>
                                          <p:spTgt spid="17"/>
                                        </p:tgtEl>
                                        <p:attrNameLst>
                                          <p:attrName>r</p:attrName>
                                        </p:attrNameLst>
                                      </p:cBhvr>
                                    </p:animRot>
                                  </p:childTnLst>
                                </p:cTn>
                              </p:par>
                            </p:childTnLst>
                          </p:cTn>
                        </p:par>
                      </p:childTnLst>
                    </p:cTn>
                  </p:par>
                  <p:par>
                    <p:cTn id="72" fill="hold">
                      <p:stCondLst>
                        <p:cond delay="indefinite"/>
                      </p:stCondLst>
                      <p:childTnLst>
                        <p:par>
                          <p:cTn id="73" fill="hold">
                            <p:stCondLst>
                              <p:cond delay="0"/>
                            </p:stCondLst>
                            <p:childTnLst>
                              <p:par>
                                <p:cTn id="74" presetID="2" presetClass="entr" presetSubtype="2" fill="hold" nodeType="clickEffect">
                                  <p:stCondLst>
                                    <p:cond delay="0"/>
                                  </p:stCondLst>
                                  <p:childTnLst>
                                    <p:set>
                                      <p:cBhvr>
                                        <p:cTn id="75" dur="1" fill="hold">
                                          <p:stCondLst>
                                            <p:cond delay="0"/>
                                          </p:stCondLst>
                                        </p:cTn>
                                        <p:tgtEl>
                                          <p:spTgt spid="20"/>
                                        </p:tgtEl>
                                        <p:attrNameLst>
                                          <p:attrName>style.visibility</p:attrName>
                                        </p:attrNameLst>
                                      </p:cBhvr>
                                      <p:to>
                                        <p:strVal val="visible"/>
                                      </p:to>
                                    </p:set>
                                    <p:anim calcmode="lin" valueType="num">
                                      <p:cBhvr additive="base">
                                        <p:cTn id="76" dur="2750" fill="hold"/>
                                        <p:tgtEl>
                                          <p:spTgt spid="20"/>
                                        </p:tgtEl>
                                        <p:attrNameLst>
                                          <p:attrName>ppt_x</p:attrName>
                                        </p:attrNameLst>
                                      </p:cBhvr>
                                      <p:tavLst>
                                        <p:tav tm="0">
                                          <p:val>
                                            <p:strVal val="1+#ppt_w/2"/>
                                          </p:val>
                                        </p:tav>
                                        <p:tav tm="100000">
                                          <p:val>
                                            <p:strVal val="#ppt_x"/>
                                          </p:val>
                                        </p:tav>
                                      </p:tavLst>
                                    </p:anim>
                                    <p:anim calcmode="lin" valueType="num">
                                      <p:cBhvr additive="base">
                                        <p:cTn id="77" dur="275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d Cat Motion_ Thông điệp nâng cao ý thức bảo vệ môi trườ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14905" y="175889"/>
            <a:ext cx="10946167" cy="61572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35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5467"/>
            <a:ext cx="12192000" cy="6767066"/>
          </a:xfrm>
          <a:prstGeom prst="rect">
            <a:avLst/>
          </a:prstGeom>
        </p:spPr>
      </p:pic>
      <p:sp>
        <p:nvSpPr>
          <p:cNvPr id="5" name="TextBox 4"/>
          <p:cNvSpPr txBox="1"/>
          <p:nvPr/>
        </p:nvSpPr>
        <p:spPr>
          <a:xfrm>
            <a:off x="977900" y="1031240"/>
            <a:ext cx="8923655" cy="5835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Thứ</a:t>
            </a:r>
            <a:r>
              <a:rPr kumimoji="0" lang="en-US" sz="32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kumimoji="0" lang="vi-VN" altLang="en-US" sz="32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sáu</a:t>
            </a:r>
            <a:r>
              <a:rPr kumimoji="0" lang="en-US" sz="32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ngày</a:t>
            </a:r>
            <a:r>
              <a:rPr kumimoji="0" lang="en-US" sz="32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kumimoji="0" lang="vi-VN" altLang="en-US" sz="32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18</a:t>
            </a:r>
            <a:r>
              <a:rPr kumimoji="0" lang="en-US" sz="32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tháng</a:t>
            </a:r>
            <a:r>
              <a:rPr kumimoji="0" lang="en-US" sz="32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kumimoji="0" lang="vi-VN" altLang="en-US" sz="32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3</a:t>
            </a:r>
            <a:r>
              <a:rPr kumimoji="0" lang="en-US" sz="32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năm</a:t>
            </a:r>
            <a:r>
              <a:rPr kumimoji="0" lang="en-US" sz="32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2022</a:t>
            </a:r>
          </a:p>
        </p:txBody>
      </p:sp>
      <p:sp>
        <p:nvSpPr>
          <p:cNvPr id="6" name="TextBox 5"/>
          <p:cNvSpPr txBox="1"/>
          <p:nvPr/>
        </p:nvSpPr>
        <p:spPr>
          <a:xfrm>
            <a:off x="3009016" y="1704752"/>
            <a:ext cx="223283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Tiếng</a:t>
            </a:r>
            <a:r>
              <a:rPr kumimoji="0" lang="en-US" sz="32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Việt</a:t>
            </a:r>
            <a:endParaRPr kumimoji="0" lang="en-US" sz="32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endParaRPr>
          </a:p>
        </p:txBody>
      </p:sp>
      <p:sp>
        <p:nvSpPr>
          <p:cNvPr id="7" name="TextBox 6"/>
          <p:cNvSpPr txBox="1"/>
          <p:nvPr/>
        </p:nvSpPr>
        <p:spPr>
          <a:xfrm>
            <a:off x="352199" y="2379474"/>
            <a:ext cx="12924155" cy="1077218"/>
          </a:xfrm>
          <a:prstGeom prst="rect">
            <a:avLst/>
          </a:prstGeom>
          <a:noFill/>
        </p:spPr>
        <p:txBody>
          <a:bodyPr wrap="square" rtlCol="0">
            <a:spAutoFit/>
          </a:bodyPr>
          <a:lstStyle/>
          <a:p>
            <a:pPr>
              <a:defRPr/>
            </a:pPr>
            <a:r>
              <a:rPr kumimoji="0" lang="vi-VN" altLang="en-US" sz="3200" b="1" i="0" u="none" strike="noStrike" kern="1200" cap="none" spc="0" normalizeH="0" baseline="0" noProof="0" err="1">
                <a:ln>
                  <a:noFill/>
                </a:ln>
                <a:solidFill>
                  <a:srgbClr val="FFFF00"/>
                </a:solidFill>
                <a:effectLst/>
                <a:uLnTx/>
                <a:uFillTx/>
                <a:latin typeface="HP001 4 hàng" panose="020B0603050302020204" pitchFamily="34" charset="0"/>
                <a:ea typeface="+mn-ea"/>
                <a:cs typeface="+mn-cs"/>
              </a:rPr>
              <a:t>Luyện </a:t>
            </a:r>
            <a:r>
              <a:rPr kumimoji="0" lang="vi-VN" altLang="en-US" sz="3200" b="1" i="0" u="none" strike="noStrike" kern="1200" cap="none" spc="0" normalizeH="0" baseline="0" noProof="0">
                <a:ln>
                  <a:noFill/>
                </a:ln>
                <a:solidFill>
                  <a:srgbClr val="FFFF00"/>
                </a:solidFill>
                <a:effectLst/>
                <a:uLnTx/>
                <a:uFillTx/>
                <a:latin typeface="HP001 4 hàng" panose="020B0603050302020204" pitchFamily="34" charset="0"/>
                <a:ea typeface="+mn-ea"/>
                <a:cs typeface="+mn-cs"/>
              </a:rPr>
              <a:t>tập</a:t>
            </a:r>
            <a:r>
              <a:rPr kumimoji="0" lang="en-US" altLang="en-US" sz="3200" b="1" i="0" u="none" strike="noStrike" kern="1200" cap="none" spc="0" normalizeH="0" baseline="0" noProof="0">
                <a:ln>
                  <a:noFill/>
                </a:ln>
                <a:solidFill>
                  <a:srgbClr val="FFFF00"/>
                </a:solidFill>
                <a:effectLst/>
                <a:uLnTx/>
                <a:uFillTx/>
                <a:latin typeface="HP001 4 hàng" panose="020B0603050302020204" pitchFamily="34" charset="0"/>
                <a:ea typeface="+mn-ea"/>
                <a:cs typeface="+mn-cs"/>
              </a:rPr>
              <a:t> 2</a:t>
            </a:r>
            <a:r>
              <a:rPr kumimoji="0" lang="en-US" sz="3200" b="1" i="0" u="none" strike="noStrike" kern="1200" cap="none" spc="0" normalizeH="0" noProof="0">
                <a:ln>
                  <a:noFill/>
                </a:ln>
                <a:solidFill>
                  <a:srgbClr val="FFFF00"/>
                </a:solidFill>
                <a:effectLst/>
                <a:uLnTx/>
                <a:uFillTx/>
                <a:latin typeface="HP001 4 hàng" panose="020B0603050302020204" pitchFamily="34" charset="0"/>
                <a:ea typeface="+mn-ea"/>
                <a:cs typeface="+mn-cs"/>
              </a:rPr>
              <a:t>: </a:t>
            </a:r>
            <a:r>
              <a:rPr lang="en-US" sz="3200" b="1" noProof="0">
                <a:ln>
                  <a:noFill/>
                </a:ln>
                <a:solidFill>
                  <a:srgbClr val="FFFF00"/>
                </a:solidFill>
                <a:effectLst/>
                <a:uLnTx/>
                <a:uFillTx/>
                <a:latin typeface="HP001 5 hàng" panose="020B0603050302020204" charset="0"/>
                <a:cs typeface="HP001 5 hàng" panose="020B0603050302020204" charset="0"/>
                <a:sym typeface="+mn-ea"/>
              </a:rPr>
              <a:t>Viết </a:t>
            </a:r>
            <a:r>
              <a:rPr lang="en-US" sz="3200" b="1" dirty="0" err="1">
                <a:solidFill>
                  <a:srgbClr val="FFFF00"/>
                </a:solidFill>
                <a:latin typeface="HP001 5 hàng" panose="020B0603050302020204" charset="0"/>
                <a:cs typeface="HP001 5 hàng" panose="020B0603050302020204" charset="0"/>
                <a:sym typeface="+mn-ea"/>
              </a:rPr>
              <a:t>đoạn</a:t>
            </a:r>
            <a:r>
              <a:rPr lang="en-US" sz="3200" b="1" dirty="0">
                <a:solidFill>
                  <a:srgbClr val="FFFF00"/>
                </a:solidFill>
                <a:latin typeface="HP001 5 hàng" panose="020B0603050302020204" charset="0"/>
                <a:cs typeface="HP001 5 hàng" panose="020B0603050302020204" charset="0"/>
                <a:sym typeface="+mn-ea"/>
              </a:rPr>
              <a:t> </a:t>
            </a:r>
            <a:r>
              <a:rPr lang="en-US" sz="3200" b="1" dirty="0" err="1">
                <a:solidFill>
                  <a:srgbClr val="FFFF00"/>
                </a:solidFill>
                <a:latin typeface="HP001 5 hàng" panose="020B0603050302020204" charset="0"/>
                <a:cs typeface="HP001 5 hàng" panose="020B0603050302020204" charset="0"/>
                <a:sym typeface="+mn-ea"/>
              </a:rPr>
              <a:t>văn</a:t>
            </a:r>
            <a:r>
              <a:rPr lang="en-US" sz="3200" b="1" dirty="0">
                <a:solidFill>
                  <a:srgbClr val="FFFF00"/>
                </a:solidFill>
                <a:latin typeface="HP001 5 hàng" panose="020B0603050302020204" charset="0"/>
                <a:cs typeface="HP001 5 hàng" panose="020B0603050302020204" charset="0"/>
                <a:sym typeface="+mn-ea"/>
              </a:rPr>
              <a:t> </a:t>
            </a:r>
            <a:r>
              <a:rPr lang="en-US" sz="3200" b="1" dirty="0" err="1">
                <a:solidFill>
                  <a:srgbClr val="FFFF00"/>
                </a:solidFill>
                <a:latin typeface="HP001 5 hàng" panose="020B0603050302020204" charset="0"/>
                <a:cs typeface="HP001 5 hàng" panose="020B0603050302020204" charset="0"/>
                <a:sym typeface="+mn-ea"/>
              </a:rPr>
              <a:t>kể</a:t>
            </a:r>
            <a:r>
              <a:rPr lang="en-US" sz="3200" b="1" dirty="0">
                <a:solidFill>
                  <a:srgbClr val="FFFF00"/>
                </a:solidFill>
                <a:latin typeface="HP001 5 hàng" panose="020B0603050302020204" charset="0"/>
                <a:cs typeface="HP001 5 hàng" panose="020B0603050302020204" charset="0"/>
                <a:sym typeface="+mn-ea"/>
              </a:rPr>
              <a:t> </a:t>
            </a:r>
            <a:r>
              <a:rPr lang="en-US" sz="3200" b="1" dirty="0" err="1">
                <a:solidFill>
                  <a:srgbClr val="FFFF00"/>
                </a:solidFill>
                <a:latin typeface="HP001 5 hàng" panose="020B0603050302020204" charset="0"/>
                <a:cs typeface="HP001 5 hàng" panose="020B0603050302020204" charset="0"/>
                <a:sym typeface="+mn-ea"/>
              </a:rPr>
              <a:t>về</a:t>
            </a:r>
            <a:r>
              <a:rPr lang="en-US" sz="3200" b="1" dirty="0">
                <a:solidFill>
                  <a:srgbClr val="FFFF00"/>
                </a:solidFill>
                <a:latin typeface="HP001 5 hàng" panose="020B0603050302020204" charset="0"/>
                <a:cs typeface="HP001 5 hàng" panose="020B0603050302020204" charset="0"/>
                <a:sym typeface="+mn-ea"/>
              </a:rPr>
              <a:t> </a:t>
            </a:r>
            <a:r>
              <a:rPr lang="en-US" sz="3200" b="1" dirty="0" err="1">
                <a:solidFill>
                  <a:srgbClr val="FFFF00"/>
                </a:solidFill>
                <a:latin typeface="HP001 5 hàng" panose="020B0603050302020204" charset="0"/>
                <a:cs typeface="HP001 5 hàng" panose="020B0603050302020204" charset="0"/>
                <a:sym typeface="+mn-ea"/>
              </a:rPr>
              <a:t>việc</a:t>
            </a:r>
            <a:r>
              <a:rPr lang="en-US" sz="3200" b="1" dirty="0">
                <a:solidFill>
                  <a:srgbClr val="FFFF00"/>
                </a:solidFill>
                <a:latin typeface="HP001 5 hàng" panose="020B0603050302020204" charset="0"/>
                <a:cs typeface="HP001 5 hàng" panose="020B0603050302020204" charset="0"/>
                <a:sym typeface="+mn-ea"/>
              </a:rPr>
              <a:t> </a:t>
            </a:r>
            <a:r>
              <a:rPr lang="en-US" sz="3200" b="1" dirty="0" err="1">
                <a:solidFill>
                  <a:srgbClr val="FFFF00"/>
                </a:solidFill>
                <a:latin typeface="HP001 5 hàng" panose="020B0603050302020204" charset="0"/>
                <a:cs typeface="HP001 5 hàng" panose="020B0603050302020204" charset="0"/>
                <a:sym typeface="+mn-ea"/>
              </a:rPr>
              <a:t>làm</a:t>
            </a:r>
            <a:r>
              <a:rPr lang="en-US" sz="3200" b="1" dirty="0">
                <a:solidFill>
                  <a:srgbClr val="FFFF00"/>
                </a:solidFill>
                <a:latin typeface="HP001 5 hàng" panose="020B0603050302020204" charset="0"/>
                <a:cs typeface="HP001 5 hàng" panose="020B0603050302020204" charset="0"/>
                <a:sym typeface="+mn-ea"/>
              </a:rPr>
              <a:t> </a:t>
            </a:r>
            <a:r>
              <a:rPr lang="en-US" sz="3200" b="1" dirty="0" err="1">
                <a:solidFill>
                  <a:srgbClr val="FFFF00"/>
                </a:solidFill>
                <a:latin typeface="HP001 5 hàng" panose="020B0603050302020204" charset="0"/>
                <a:cs typeface="HP001 5 hàng" panose="020B0603050302020204" charset="0"/>
                <a:sym typeface="+mn-ea"/>
              </a:rPr>
              <a:t>để</a:t>
            </a:r>
            <a:r>
              <a:rPr lang="vi-VN" altLang="en-US" sz="3200" b="1" dirty="0" err="1">
                <a:solidFill>
                  <a:srgbClr val="FFFF00"/>
                </a:solidFill>
                <a:latin typeface="HP001 5 hàng" panose="020B0603050302020204" charset="0"/>
                <a:cs typeface="HP001 5 hàng" panose="020B0603050302020204" charset="0"/>
                <a:sym typeface="+mn-ea"/>
              </a:rPr>
              <a:t> </a:t>
            </a:r>
            <a:r>
              <a:rPr lang="en-US" sz="3200" b="1" dirty="0" err="1">
                <a:solidFill>
                  <a:srgbClr val="FFFF00"/>
                </a:solidFill>
                <a:latin typeface="HP001 5 hàng" panose="020B0603050302020204" charset="0"/>
                <a:cs typeface="HP001 5 hàng" panose="020B0603050302020204" charset="0"/>
                <a:sym typeface="+mn-ea"/>
              </a:rPr>
              <a:t>bảo</a:t>
            </a:r>
            <a:r>
              <a:rPr lang="en-US" sz="3200" b="1" dirty="0">
                <a:solidFill>
                  <a:srgbClr val="FFFF00"/>
                </a:solidFill>
                <a:latin typeface="HP001 5 hàng" panose="020B0603050302020204" charset="0"/>
                <a:cs typeface="HP001 5 hàng" panose="020B0603050302020204" charset="0"/>
                <a:sym typeface="+mn-ea"/>
              </a:rPr>
              <a:t> </a:t>
            </a:r>
            <a:r>
              <a:rPr lang="en-US" sz="3200" b="1" err="1">
                <a:solidFill>
                  <a:srgbClr val="FFFF00"/>
                </a:solidFill>
                <a:latin typeface="HP001 5 hàng" panose="020B0603050302020204" charset="0"/>
                <a:cs typeface="HP001 5 hàng" panose="020B0603050302020204" charset="0"/>
                <a:sym typeface="+mn-ea"/>
              </a:rPr>
              <a:t>vệ</a:t>
            </a:r>
            <a:r>
              <a:rPr lang="en-US" sz="3200" b="1">
                <a:solidFill>
                  <a:srgbClr val="FFFF00"/>
                </a:solidFill>
                <a:latin typeface="HP001 5 hàng" panose="020B0603050302020204" charset="0"/>
                <a:cs typeface="HP001 5 hàng" panose="020B0603050302020204" charset="0"/>
                <a:sym typeface="+mn-ea"/>
              </a:rPr>
              <a:t> môi trường</a:t>
            </a:r>
            <a:r>
              <a:rPr lang="vi-VN" altLang="en-US" sz="3200" b="1">
                <a:solidFill>
                  <a:srgbClr val="FFFF00"/>
                </a:solidFill>
                <a:latin typeface="HP001 5 hàng" panose="020B0603050302020204" charset="0"/>
                <a:cs typeface="HP001 5 hàng" panose="020B0603050302020204" charset="0"/>
                <a:sym typeface="+mn-ea"/>
              </a:rPr>
              <a:t>.</a:t>
            </a:r>
            <a:endParaRPr lang="en-US" sz="3200" b="1" dirty="0">
              <a:solidFill>
                <a:srgbClr val="FFFF00"/>
              </a:solidFill>
              <a:latin typeface="HP001 5 hàng" panose="020B0603050302020204" charset="0"/>
              <a:cs typeface="HP001 5 hàng" panose="020B0603050302020204" charset="0"/>
              <a:sym typeface="+mn-ea"/>
            </a:endParaRPr>
          </a:p>
          <a:p>
            <a:pPr marL="0" marR="0" lvl="0" indent="0" defTabSz="914400" rtl="0" eaLnBrk="1" fontAlgn="auto" latinLnBrk="0" hangingPunct="1">
              <a:lnSpc>
                <a:spcPct val="100000"/>
              </a:lnSpc>
              <a:spcBef>
                <a:spcPts val="0"/>
              </a:spcBef>
              <a:spcAft>
                <a:spcPts val="0"/>
              </a:spcAft>
              <a:buClrTx/>
              <a:buSzTx/>
              <a:buFontTx/>
              <a:buNone/>
              <a:defRPr/>
            </a:pPr>
            <a:endParaRPr kumimoji="0" lang="vi-VN" altLang="en-US" sz="3200" b="1" i="0" u="none" strike="noStrike" kern="1200" cap="none" spc="0" normalizeH="0" baseline="0" noProof="0" dirty="0" err="1">
              <a:ln>
                <a:noFill/>
              </a:ln>
              <a:solidFill>
                <a:srgbClr val="FFFF00"/>
              </a:solidFill>
              <a:effectLst/>
              <a:uLnTx/>
              <a:uFillTx/>
              <a:latin typeface="HP001 5 hàng" panose="020B0603050302020204" charset="0"/>
              <a:ea typeface="+mn-ea"/>
              <a:cs typeface="HP001 5 hàng" panose="020B0603050302020204" charset="0"/>
              <a:sym typeface="+mn-ea"/>
            </a:endParaRPr>
          </a:p>
        </p:txBody>
      </p:sp>
    </p:spTree>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549454" y="2164545"/>
            <a:ext cx="9231615" cy="982345"/>
          </a:xfrm>
          <a:prstGeom prst="rect">
            <a:avLst/>
          </a:prstGeom>
          <a:noFill/>
        </p:spPr>
        <p:txBody>
          <a:bodyPr wrap="square" lIns="121855" tIns="60928" rIns="121855" bIns="60928" rtlCol="0">
            <a:spAutoFit/>
          </a:bodyPr>
          <a:lstStyle/>
          <a:p>
            <a:r>
              <a:rPr lang="en-US" sz="28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1. </a:t>
            </a:r>
            <a:r>
              <a:rPr lang="vi-VN" sz="28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HS </a:t>
            </a:r>
            <a:r>
              <a:rPr lang="vi-V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quan sát tranh và nói được việc làm của từng người trong tranh.</a:t>
            </a:r>
          </a:p>
        </p:txBody>
      </p:sp>
      <p:sp>
        <p:nvSpPr>
          <p:cNvPr id="9" name="TextBox 8"/>
          <p:cNvSpPr txBox="1"/>
          <p:nvPr/>
        </p:nvSpPr>
        <p:spPr>
          <a:xfrm>
            <a:off x="1549455" y="3684355"/>
            <a:ext cx="9231615" cy="982345"/>
          </a:xfrm>
          <a:prstGeom prst="rect">
            <a:avLst/>
          </a:prstGeom>
          <a:noFill/>
        </p:spPr>
        <p:txBody>
          <a:bodyPr wrap="square" lIns="121855" tIns="60928" rIns="121855" bIns="60928" rtlCol="0">
            <a:spAutoFit/>
          </a:bodyPr>
          <a:lstStyle/>
          <a:p>
            <a:r>
              <a:rPr lang="en-US" sz="28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2. </a:t>
            </a:r>
            <a:r>
              <a:rPr lang="vi-VN" sz="28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Viết </a:t>
            </a:r>
            <a:r>
              <a:rPr lang="vi-V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được 4 - 5 câu kể về việc làm để bảo vệ môi trường dựa vào các câu hỏi gợi ý.</a:t>
            </a:r>
          </a:p>
        </p:txBody>
      </p:sp>
      <p:sp>
        <p:nvSpPr>
          <p:cNvPr id="10" name="文本框 22"/>
          <p:cNvSpPr txBox="1"/>
          <p:nvPr/>
        </p:nvSpPr>
        <p:spPr>
          <a:xfrm>
            <a:off x="3630989" y="1032786"/>
            <a:ext cx="5068544" cy="707886"/>
          </a:xfrm>
          <a:prstGeom prst="rect">
            <a:avLst/>
          </a:prstGeom>
          <a:noFill/>
        </p:spPr>
        <p:txBody>
          <a:bodyPr wrap="square" rtlCol="0">
            <a:spAutoFit/>
          </a:bodyPr>
          <a:lstStyle/>
          <a:p>
            <a:r>
              <a:rPr lang="vi-VN" altLang="zh-C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YÊU CẦU CẦN ĐẠT</a:t>
            </a:r>
          </a:p>
        </p:txBody>
      </p:sp>
    </p:spTree>
  </p:cSld>
  <p:clrMapOvr>
    <a:masterClrMapping/>
  </p:clrMapOvr>
  <mc:AlternateContent xmlns:mc="http://schemas.openxmlformats.org/markup-compatibility/2006" xmlns:p14="http://schemas.microsoft.com/office/powerpoint/2010/main">
    <mc:Choice Requires="p14">
      <p:transition spd="slow" p14:dur="1400" advTm="7600">
        <p14:ripple/>
      </p:transition>
    </mc:Choice>
    <mc:Fallback xmlns="">
      <p:transition spd="slow" advTm="76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nodeType="withEffect">
                                  <p:stCondLst>
                                    <p:cond delay="0"/>
                                  </p:stCondLst>
                                  <p:iterate type="lt">
                                    <p:tmPct val="3000"/>
                                  </p:iterate>
                                  <p:childTnLst>
                                    <p:set>
                                      <p:cBhvr>
                                        <p:cTn id="6" dur="1" fill="hold">
                                          <p:stCondLst>
                                            <p:cond delay="0"/>
                                          </p:stCondLst>
                                        </p:cTn>
                                        <p:tgtEl>
                                          <p:spTgt spid="10">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10">
                                            <p:txEl>
                                              <p:pRg st="0" end="0"/>
                                            </p:txEl>
                                          </p:spTgt>
                                        </p:tgtEl>
                                        <p:attrNameLst>
                                          <p:attrName>ppt_w</p:attrName>
                                        </p:attrNameLst>
                                      </p:cBhvr>
                                    </p:anim>
                                    <p:anim by="(#ppt_w*0.50)" calcmode="lin" valueType="num">
                                      <p:cBhvr>
                                        <p:cTn id="8" dur="500" decel="50000" autoRev="1" fill="hold">
                                          <p:stCondLst>
                                            <p:cond delay="0"/>
                                          </p:stCondLst>
                                        </p:cTn>
                                        <p:tgtEl>
                                          <p:spTgt spid="10">
                                            <p:txEl>
                                              <p:pRg st="0" end="0"/>
                                            </p:txEl>
                                          </p:spTgt>
                                        </p:tgtEl>
                                        <p:attrNameLst>
                                          <p:attrName>ppt_x</p:attrName>
                                        </p:attrNameLst>
                                      </p:cBhvr>
                                    </p:anim>
                                    <p:anim from="(-#ppt_h/2)" to="(#ppt_y)" calcmode="lin" valueType="num">
                                      <p:cBhvr>
                                        <p:cTn id="9" dur="1000" fill="hold">
                                          <p:stCondLst>
                                            <p:cond delay="0"/>
                                          </p:stCondLst>
                                        </p:cTn>
                                        <p:tgtEl>
                                          <p:spTgt spid="10">
                                            <p:txEl>
                                              <p:pRg st="0" end="0"/>
                                            </p:txEl>
                                          </p:spTgt>
                                        </p:tgtEl>
                                        <p:attrNameLst>
                                          <p:attrName>ppt_y</p:attrName>
                                        </p:attrNameLst>
                                      </p:cBhvr>
                                    </p:anim>
                                    <p:animRot by="21600000">
                                      <p:cBhvr>
                                        <p:cTn id="10" dur="1000" fill="hold">
                                          <p:stCondLst>
                                            <p:cond delay="0"/>
                                          </p:stCondLst>
                                        </p:cTn>
                                        <p:tgtEl>
                                          <p:spTgt spid="10">
                                            <p:txEl>
                                              <p:pRg st="0" end="0"/>
                                            </p:txEl>
                                          </p:spTgt>
                                        </p:tgtEl>
                                        <p:attrNameLst>
                                          <p:attrName>r</p:attrName>
                                        </p:attrNameLst>
                                      </p:cBhvr>
                                    </p:animRot>
                                  </p:childTnLst>
                                </p:cTn>
                              </p:par>
                              <p:par>
                                <p:cTn id="11" presetID="42"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2018891" y="686720"/>
            <a:ext cx="8022576" cy="954107"/>
          </a:xfrm>
          <a:prstGeom prst="rect">
            <a:avLst/>
          </a:prstGeom>
          <a:noFill/>
        </p:spPr>
        <p:txBody>
          <a:bodyPr wrap="square" rtlCol="0">
            <a:spAutoFit/>
          </a:bodyPr>
          <a:lstStyle/>
          <a:p>
            <a:pPr defTabSz="1219200">
              <a:buClr>
                <a:srgbClr val="000000"/>
              </a:buClr>
            </a:pP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1</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Quan</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sát</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tranh</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và</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nói</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về</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việc</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làm</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của</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từng</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người</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trong</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tranh</a:t>
            </a:r>
            <a:endPar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pic>
        <p:nvPicPr>
          <p:cNvPr id="20" name="Picture 19" descr="Screen Clipping"/>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1356032" y="1668361"/>
            <a:ext cx="9479935" cy="3033435"/>
          </a:xfrm>
          <a:prstGeom prst="rect">
            <a:avLst/>
          </a:prstGeom>
        </p:spPr>
      </p:pic>
      <p:sp>
        <p:nvSpPr>
          <p:cNvPr id="21" name="TextBox 20"/>
          <p:cNvSpPr txBox="1"/>
          <p:nvPr/>
        </p:nvSpPr>
        <p:spPr>
          <a:xfrm>
            <a:off x="1833994" y="4629290"/>
            <a:ext cx="3614701" cy="1296830"/>
          </a:xfrm>
          <a:prstGeom prst="rect">
            <a:avLst/>
          </a:prstGeom>
          <a:noFill/>
        </p:spPr>
        <p:txBody>
          <a:bodyPr wrap="square" rtlCol="0">
            <a:spAutoFit/>
          </a:bodyPr>
          <a:lstStyle/>
          <a:p>
            <a:pPr algn="ctr" defTabSz="1219200">
              <a:lnSpc>
                <a:spcPct val="150000"/>
              </a:lnSpc>
              <a:buClr>
                <a:srgbClr val="000000"/>
              </a:buClr>
            </a:pP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Hai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bạn</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nhỏ</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đang</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nhổ</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cây</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hái</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hoa</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a:t>
            </a:r>
          </a:p>
        </p:txBody>
      </p:sp>
      <p:sp>
        <p:nvSpPr>
          <p:cNvPr id="22" name="TextBox 21"/>
          <p:cNvSpPr txBox="1"/>
          <p:nvPr/>
        </p:nvSpPr>
        <p:spPr>
          <a:xfrm>
            <a:off x="6743307" y="4629290"/>
            <a:ext cx="3614701" cy="1296830"/>
          </a:xfrm>
          <a:prstGeom prst="rect">
            <a:avLst/>
          </a:prstGeom>
          <a:noFill/>
        </p:spPr>
        <p:txBody>
          <a:bodyPr wrap="square" rtlCol="0">
            <a:spAutoFit/>
          </a:bodyPr>
          <a:lstStyle/>
          <a:p>
            <a:pPr algn="ctr" defTabSz="1219200">
              <a:lnSpc>
                <a:spcPct val="150000"/>
              </a:lnSpc>
              <a:buClr>
                <a:srgbClr val="000000"/>
              </a:buClr>
            </a:pP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Hai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bạn</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nhỏ</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đang</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trồng</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cây</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a:t>
            </a:r>
          </a:p>
        </p:txBody>
      </p:sp>
      <p:pic>
        <p:nvPicPr>
          <p:cNvPr id="23" name="Picture 2" descr="Tick Stock Illustrations – 82,642 Tick Stock Illustrations, Vectors &amp;amp;  Clipart - Dreamstime"/>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3500" b="90000" l="54750" r="90500"/>
                    </a14:imgEffect>
                  </a14:imgLayer>
                </a14:imgProps>
              </a:ext>
              <a:ext uri="{28A0092B-C50C-407E-A947-70E740481C1C}">
                <a14:useLocalDpi xmlns:a14="http://schemas.microsoft.com/office/drawing/2010/main" val="0"/>
              </a:ext>
            </a:extLst>
          </a:blip>
          <a:srcRect l="52245" t="55355" r="7565" b="10193"/>
          <a:stretch>
            <a:fillRect/>
          </a:stretch>
        </p:blipFill>
        <p:spPr bwMode="auto">
          <a:xfrm>
            <a:off x="4867211" y="3727012"/>
            <a:ext cx="1162968" cy="99690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Tick Stock Illustrations – 82,642 Tick Stock Illustrations, Vectors &amp;amp;  Clipart - Dreamstime"/>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500" b="42000" l="55625" r="90250"/>
                    </a14:imgEffect>
                  </a14:imgLayer>
                </a14:imgProps>
              </a:ext>
              <a:ext uri="{28A0092B-C50C-407E-A947-70E740481C1C}">
                <a14:useLocalDpi xmlns:a14="http://schemas.microsoft.com/office/drawing/2010/main" val="0"/>
              </a:ext>
            </a:extLst>
          </a:blip>
          <a:srcRect l="55625" t="10167" r="9219" b="58000"/>
          <a:stretch>
            <a:fillRect/>
          </a:stretch>
        </p:blipFill>
        <p:spPr bwMode="auto">
          <a:xfrm>
            <a:off x="9055213" y="3477076"/>
            <a:ext cx="986255" cy="8930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xEl>
                                              <p:pRg st="0" end="0"/>
                                            </p:txEl>
                                          </p:spTgt>
                                        </p:tgtEl>
                                        <p:attrNameLst>
                                          <p:attrName>style.visibility</p:attrName>
                                        </p:attrNameLst>
                                      </p:cBhvr>
                                      <p:to>
                                        <p:strVal val="visible"/>
                                      </p:to>
                                    </p:set>
                                    <p:animEffect transition="in" filter="fade">
                                      <p:cBhvr>
                                        <p:cTn id="17" dur="500"/>
                                        <p:tgtEl>
                                          <p:spTgt spid="2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2">
                                            <p:txEl>
                                              <p:pRg st="0" end="0"/>
                                            </p:txEl>
                                          </p:spTgt>
                                        </p:tgtEl>
                                        <p:attrNameLst>
                                          <p:attrName>style.visibility</p:attrName>
                                        </p:attrNameLst>
                                      </p:cBhvr>
                                      <p:to>
                                        <p:strVal val="visible"/>
                                      </p:to>
                                    </p:set>
                                    <p:animEffect transition="in" filter="fade">
                                      <p:cBhvr>
                                        <p:cTn id="22" dur="500"/>
                                        <p:tgtEl>
                                          <p:spTgt spid="2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P spid="21" grpId="0" build="p"/>
      <p:bldP spid="22"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p:cNvSpPr txBox="1"/>
          <p:nvPr/>
        </p:nvSpPr>
        <p:spPr>
          <a:xfrm>
            <a:off x="1265699" y="1445127"/>
            <a:ext cx="9795974" cy="730200"/>
          </a:xfrm>
          <a:prstGeom prst="rect">
            <a:avLst/>
          </a:prstGeom>
          <a:noFill/>
        </p:spPr>
        <p:txBody>
          <a:bodyPr wrap="square" rtlCol="0">
            <a:spAutoFit/>
          </a:bodyPr>
          <a:lstStyle/>
          <a:p>
            <a:pPr>
              <a:lnSpc>
                <a:spcPct val="150000"/>
              </a:lnSpc>
            </a:pPr>
            <a:r>
              <a:rPr lang="en-US" sz="3200" b="1" dirty="0">
                <a:latin typeface="Arial-Rounded" panose="020B0500000000000000" pitchFamily="34" charset="0"/>
                <a:ea typeface="Arial-Rounded" panose="020B0500000000000000" pitchFamily="34" charset="0"/>
                <a:cs typeface="Arial-Rounded" panose="020B0500000000000000" pitchFamily="34" charset="0"/>
              </a:rPr>
              <a:t>2</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Viết</a:t>
            </a:r>
            <a:r>
              <a:rPr lang="en-US" sz="3200" b="1" dirty="0">
                <a:latin typeface="Arial-Rounded" panose="020B0500000000000000" pitchFamily="34" charset="0"/>
                <a:ea typeface="Arial-Rounded" panose="020B0500000000000000" pitchFamily="34" charset="0"/>
                <a:cs typeface="Arial-Rounded" panose="020B0500000000000000" pitchFamily="34" charset="0"/>
              </a:rPr>
              <a:t> 4</a:t>
            </a:r>
            <a:r>
              <a:rPr lang="vi-VN" alt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a:latin typeface="Arial-Rounded" panose="020B0500000000000000" pitchFamily="34" charset="0"/>
                <a:ea typeface="Arial-Rounded" panose="020B0500000000000000" pitchFamily="34" charset="0"/>
                <a:cs typeface="Arial-Rounded" panose="020B0500000000000000" pitchFamily="34" charset="0"/>
              </a:rPr>
              <a:t>-</a:t>
            </a:r>
            <a:r>
              <a:rPr lang="vi-VN" alt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a:latin typeface="Arial-Rounded" panose="020B0500000000000000" pitchFamily="34" charset="0"/>
                <a:ea typeface="Arial-Rounded" panose="020B0500000000000000" pitchFamily="34" charset="0"/>
                <a:cs typeface="Arial-Rounded" panose="020B0500000000000000" pitchFamily="34" charset="0"/>
              </a:rPr>
              <a:t>5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câu</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em</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đã</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làm</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để</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bảo</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vệ</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môi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trường</a:t>
            </a:r>
            <a:endParaRPr lang="en-US" sz="32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TextBox 23"/>
          <p:cNvSpPr txBox="1"/>
          <p:nvPr/>
        </p:nvSpPr>
        <p:spPr>
          <a:xfrm>
            <a:off x="1265698" y="2175327"/>
            <a:ext cx="10134805" cy="3684855"/>
          </a:xfrm>
          <a:prstGeom prst="rect">
            <a:avLst/>
          </a:prstGeom>
          <a:noFill/>
        </p:spPr>
        <p:txBody>
          <a:bodyPr wrap="square" rtlCol="0">
            <a:spAutoFit/>
          </a:bodyPr>
          <a:lstStyle/>
          <a:p>
            <a:pPr algn="ctr">
              <a:lnSpc>
                <a:spcPct val="150000"/>
              </a:lnSpc>
            </a:pP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Gợi</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ý:</a:t>
            </a:r>
          </a:p>
          <a:p>
            <a:pPr marL="285750" indent="-285750">
              <a:lnSpc>
                <a:spcPct val="150000"/>
              </a:lnSpc>
              <a:buFontTx/>
              <a:buChar char="-"/>
            </a:pPr>
            <a:r>
              <a:rPr lang="en-US" sz="3200" dirty="0" err="1">
                <a:latin typeface="Arial-Rounded" panose="020B0500000000000000" pitchFamily="34" charset="0"/>
                <a:ea typeface="Arial-Rounded" panose="020B0500000000000000" pitchFamily="34" charset="0"/>
                <a:cs typeface="Arial-Rounded" panose="020B0500000000000000" pitchFamily="34" charset="0"/>
              </a:rPr>
              <a:t>Em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đã</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làm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gì</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để</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bảo</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vệ</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môi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trường</a:t>
            </a:r>
            <a:r>
              <a:rPr lang="en-US" sz="3200" dirty="0">
                <a:latin typeface="Arial-Rounded" panose="020B0500000000000000" pitchFamily="34" charset="0"/>
                <a:ea typeface="Arial-Rounded" panose="020B0500000000000000" pitchFamily="34" charset="0"/>
                <a:cs typeface="Arial-Rounded" panose="020B0500000000000000" pitchFamily="34" charset="0"/>
              </a:rPr>
              <a:t>?</a:t>
            </a:r>
          </a:p>
          <a:p>
            <a:pPr marL="285750" indent="-285750">
              <a:lnSpc>
                <a:spcPct val="150000"/>
              </a:lnSpc>
              <a:buFontTx/>
              <a:buChar char="-"/>
            </a:pPr>
            <a:r>
              <a:rPr lang="en-US" sz="3200" dirty="0" err="1">
                <a:latin typeface="Arial-Rounded" panose="020B0500000000000000" pitchFamily="34" charset="0"/>
                <a:ea typeface="Arial-Rounded" panose="020B0500000000000000" pitchFamily="34" charset="0"/>
                <a:cs typeface="Arial-Rounded" panose="020B0500000000000000" pitchFamily="34" charset="0"/>
              </a:rPr>
              <a:t>Em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đã</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làm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việc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đó</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lúc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nào</a:t>
            </a:r>
            <a:r>
              <a:rPr lang="en-US" sz="3200" dirty="0">
                <a:latin typeface="Arial-Rounded" panose="020B0500000000000000" pitchFamily="34" charset="0"/>
                <a:ea typeface="Arial-Rounded" panose="020B0500000000000000" pitchFamily="34" charset="0"/>
                <a:cs typeface="Arial-Rounded" panose="020B0500000000000000" pitchFamily="34" charset="0"/>
              </a:rPr>
              <a:t>? Ở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đâu</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Em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làm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như</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thế</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nào</a:t>
            </a:r>
            <a:r>
              <a:rPr lang="en-US" sz="3200" dirty="0">
                <a:latin typeface="Arial-Rounded" panose="020B0500000000000000" pitchFamily="34" charset="0"/>
                <a:ea typeface="Arial-Rounded" panose="020B0500000000000000" pitchFamily="34" charset="0"/>
                <a:cs typeface="Arial-Rounded" panose="020B0500000000000000" pitchFamily="34" charset="0"/>
              </a:rPr>
              <a:t>?</a:t>
            </a:r>
          </a:p>
          <a:p>
            <a:pPr marL="285750" indent="-285750">
              <a:lnSpc>
                <a:spcPct val="150000"/>
              </a:lnSpc>
              <a:buFontTx/>
              <a:buChar char="-"/>
            </a:pPr>
            <a:r>
              <a:rPr lang="en-US" sz="3200" dirty="0" err="1">
                <a:latin typeface="Arial-Rounded" panose="020B0500000000000000" pitchFamily="34" charset="0"/>
                <a:ea typeface="Arial-Rounded" panose="020B0500000000000000" pitchFamily="34" charset="0"/>
                <a:cs typeface="Arial-Rounded" panose="020B0500000000000000" pitchFamily="34" charset="0"/>
              </a:rPr>
              <a:t>Lợi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ích</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của</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việc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làm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đó</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là</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gì</a:t>
            </a:r>
            <a:r>
              <a:rPr lang="en-US" sz="3200" dirty="0">
                <a:latin typeface="Arial-Rounded" panose="020B0500000000000000" pitchFamily="34" charset="0"/>
                <a:ea typeface="Arial-Rounded" panose="020B0500000000000000" pitchFamily="34" charset="0"/>
                <a:cs typeface="Arial-Rounded" panose="020B0500000000000000" pitchFamily="34" charset="0"/>
              </a:rPr>
              <a:t>?</a:t>
            </a:r>
          </a:p>
          <a:p>
            <a:pPr marL="285750" indent="-285750">
              <a:lnSpc>
                <a:spcPct val="150000"/>
              </a:lnSpc>
              <a:buFontTx/>
              <a:buChar char="-"/>
            </a:pPr>
            <a:r>
              <a:rPr lang="en-US" sz="3200" dirty="0" err="1">
                <a:latin typeface="Arial-Rounded" panose="020B0500000000000000" pitchFamily="34" charset="0"/>
                <a:ea typeface="Arial-Rounded" panose="020B0500000000000000" pitchFamily="34" charset="0"/>
                <a:cs typeface="Arial-Rounded" panose="020B0500000000000000" pitchFamily="34" charset="0"/>
              </a:rPr>
              <a:t>Em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cảm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thấy</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thế</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nào</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khi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làm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việc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đó</a:t>
            </a:r>
            <a:r>
              <a:rPr lang="en-US" sz="3200" dirty="0">
                <a:latin typeface="Arial-Rounded" panose="020B0500000000000000" pitchFamily="34" charset="0"/>
                <a:ea typeface="Arial-Rounded" panose="020B0500000000000000" pitchFamily="34" charset="0"/>
                <a:cs typeface="Arial-Rounded" panose="020B0500000000000000" pitchFamily="34" charset="0"/>
              </a:rPr>
              <a:t>?</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500"/>
                                        <p:tgtEl>
                                          <p:spTgt spid="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xEl>
                                              <p:pRg st="0" end="0"/>
                                            </p:txEl>
                                          </p:spTgt>
                                        </p:tgtEl>
                                        <p:attrNameLst>
                                          <p:attrName>style.visibility</p:attrName>
                                        </p:attrNameLst>
                                      </p:cBhvr>
                                      <p:to>
                                        <p:strVal val="visible"/>
                                      </p:to>
                                    </p:set>
                                    <p:animEffect transition="in" filter="fade">
                                      <p:cBhvr>
                                        <p:cTn id="12" dur="500"/>
                                        <p:tgtEl>
                                          <p:spTgt spid="2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
                                            <p:txEl>
                                              <p:pRg st="1" end="1"/>
                                            </p:txEl>
                                          </p:spTgt>
                                        </p:tgtEl>
                                        <p:attrNameLst>
                                          <p:attrName>style.visibility</p:attrName>
                                        </p:attrNameLst>
                                      </p:cBhvr>
                                      <p:to>
                                        <p:strVal val="visible"/>
                                      </p:to>
                                    </p:set>
                                    <p:animEffect transition="in" filter="fade">
                                      <p:cBhvr>
                                        <p:cTn id="17" dur="500"/>
                                        <p:tgtEl>
                                          <p:spTgt spid="2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4">
                                            <p:txEl>
                                              <p:pRg st="2" end="2"/>
                                            </p:txEl>
                                          </p:spTgt>
                                        </p:tgtEl>
                                        <p:attrNameLst>
                                          <p:attrName>style.visibility</p:attrName>
                                        </p:attrNameLst>
                                      </p:cBhvr>
                                      <p:to>
                                        <p:strVal val="visible"/>
                                      </p:to>
                                    </p:set>
                                    <p:animEffect transition="in" filter="fade">
                                      <p:cBhvr>
                                        <p:cTn id="22" dur="500"/>
                                        <p:tgtEl>
                                          <p:spTgt spid="2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4">
                                            <p:txEl>
                                              <p:pRg st="3" end="3"/>
                                            </p:txEl>
                                          </p:spTgt>
                                        </p:tgtEl>
                                        <p:attrNameLst>
                                          <p:attrName>style.visibility</p:attrName>
                                        </p:attrNameLst>
                                      </p:cBhvr>
                                      <p:to>
                                        <p:strVal val="visible"/>
                                      </p:to>
                                    </p:set>
                                    <p:animEffect transition="in" filter="fade">
                                      <p:cBhvr>
                                        <p:cTn id="27" dur="500"/>
                                        <p:tgtEl>
                                          <p:spTgt spid="2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4">
                                            <p:txEl>
                                              <p:pRg st="4" end="4"/>
                                            </p:txEl>
                                          </p:spTgt>
                                        </p:tgtEl>
                                        <p:attrNameLst>
                                          <p:attrName>style.visibility</p:attrName>
                                        </p:attrNameLst>
                                      </p:cBhvr>
                                      <p:to>
                                        <p:strVal val="visible"/>
                                      </p:to>
                                    </p:set>
                                    <p:animEffect transition="in" filter="fade">
                                      <p:cBhvr>
                                        <p:cTn id="32" dur="500"/>
                                        <p:tgtEl>
                                          <p:spTgt spid="2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bldP spid="24"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1944123" y="1673882"/>
            <a:ext cx="9559475" cy="3784600"/>
          </a:xfrm>
          <a:prstGeom prst="rect">
            <a:avLst/>
          </a:prstGeom>
          <a:noFill/>
        </p:spPr>
        <p:txBody>
          <a:bodyPr wrap="square" rtlCol="0">
            <a:spAutoFit/>
          </a:bodyPr>
          <a:lstStyle/>
          <a:p>
            <a:pPr marL="285750" indent="-285750">
              <a:lnSpc>
                <a:spcPct val="150000"/>
              </a:lnSpc>
              <a:buFontTx/>
              <a:buChar char="-"/>
            </a:pPr>
            <a:r>
              <a:rPr lang="en-US" sz="3200" dirty="0" err="1">
                <a:latin typeface="Arial-Rounded" panose="020B0500000000000000" pitchFamily="34" charset="0"/>
                <a:ea typeface="Arial-Rounded" panose="020B0500000000000000" pitchFamily="34" charset="0"/>
                <a:cs typeface="Arial-Rounded" panose="020B0500000000000000" pitchFamily="34" charset="0"/>
                <a:sym typeface="+mn-ea"/>
              </a:rPr>
              <a:t>Em</a:t>
            </a:r>
            <a:r>
              <a:rPr lang="en-US" sz="3200" dirty="0">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sym typeface="+mn-ea"/>
              </a:rPr>
              <a:t>đã</a:t>
            </a:r>
            <a:r>
              <a:rPr lang="en-US" sz="3200" dirty="0">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sym typeface="+mn-ea"/>
              </a:rPr>
              <a:t>làm</a:t>
            </a:r>
            <a:r>
              <a:rPr lang="en-US" sz="3200" dirty="0">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sym typeface="+mn-ea"/>
              </a:rPr>
              <a:t>việc</a:t>
            </a:r>
            <a:r>
              <a:rPr lang="en-US" sz="3200" dirty="0">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sym typeface="+mn-ea"/>
              </a:rPr>
              <a:t>đó</a:t>
            </a:r>
            <a:r>
              <a:rPr lang="en-US" sz="3200" dirty="0">
                <a:latin typeface="Arial-Rounded" panose="020B0500000000000000" pitchFamily="34" charset="0"/>
                <a:ea typeface="Arial-Rounded" panose="020B0500000000000000" pitchFamily="34" charset="0"/>
                <a:cs typeface="Arial-Rounded" panose="020B0500000000000000" pitchFamily="34" charset="0"/>
                <a:sym typeface="+mn-ea"/>
              </a:rPr>
              <a:t> </a:t>
            </a:r>
            <a:r>
              <a:rPr lang="vi-VN" altLang="en-US" sz="3200" dirty="0">
                <a:latin typeface="Arial-Rounded" panose="020B0500000000000000" pitchFamily="34" charset="0"/>
                <a:ea typeface="Arial-Rounded" panose="020B0500000000000000" pitchFamily="34" charset="0"/>
                <a:cs typeface="Arial-Rounded" panose="020B0500000000000000" pitchFamily="34" charset="0"/>
                <a:sym typeface="+mn-ea"/>
              </a:rPr>
              <a:t>ở</a:t>
            </a:r>
            <a:r>
              <a:rPr lang="en-US" sz="3200" dirty="0">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sym typeface="+mn-ea"/>
              </a:rPr>
              <a:t>đâu</a:t>
            </a:r>
            <a:r>
              <a:rPr lang="en-US" sz="3200" dirty="0">
                <a:latin typeface="Arial-Rounded" panose="020B0500000000000000" pitchFamily="34" charset="0"/>
                <a:ea typeface="Arial-Rounded" panose="020B0500000000000000" pitchFamily="34" charset="0"/>
                <a:cs typeface="Arial-Rounded" panose="020B0500000000000000" pitchFamily="34" charset="0"/>
                <a:sym typeface="+mn-ea"/>
              </a:rPr>
              <a:t>? </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indent="0">
              <a:lnSpc>
                <a:spcPct val="150000"/>
              </a:lnSpc>
              <a:buFontTx/>
              <a:buNone/>
            </a:pPr>
            <a:r>
              <a:rPr lang="vi-VN" altLang="en-US" sz="3200" dirty="0">
                <a:latin typeface="Arial-Rounded" panose="020B0500000000000000" pitchFamily="34" charset="0"/>
                <a:ea typeface="Arial-Rounded" panose="020B0500000000000000" pitchFamily="34" charset="0"/>
                <a:cs typeface="Arial-Rounded" panose="020B0500000000000000" pitchFamily="34" charset="0"/>
              </a:rPr>
              <a:t>+ Ở công viên</a:t>
            </a:r>
          </a:p>
          <a:p>
            <a:pPr indent="0">
              <a:lnSpc>
                <a:spcPct val="150000"/>
              </a:lnSpc>
              <a:buFontTx/>
              <a:buNone/>
            </a:pPr>
            <a:r>
              <a:rPr lang="vi-VN" altLang="en-US" sz="3200" dirty="0">
                <a:latin typeface="Arial-Rounded" panose="020B0500000000000000" pitchFamily="34" charset="0"/>
                <a:ea typeface="Arial-Rounded" panose="020B0500000000000000" pitchFamily="34" charset="0"/>
                <a:cs typeface="Arial-Rounded" panose="020B0500000000000000" pitchFamily="34" charset="0"/>
              </a:rPr>
              <a:t>+ Ở trường</a:t>
            </a:r>
          </a:p>
          <a:p>
            <a:pPr indent="0">
              <a:lnSpc>
                <a:spcPct val="150000"/>
              </a:lnSpc>
              <a:buFontTx/>
              <a:buNone/>
            </a:pPr>
            <a:r>
              <a:rPr lang="vi-VN" altLang="en-US" sz="3200" dirty="0">
                <a:latin typeface="Arial-Rounded" panose="020B0500000000000000" pitchFamily="34" charset="0"/>
                <a:ea typeface="Arial-Rounded" panose="020B0500000000000000" pitchFamily="34" charset="0"/>
                <a:cs typeface="Arial-Rounded" panose="020B0500000000000000" pitchFamily="34" charset="0"/>
              </a:rPr>
              <a:t>+ Ở khu phố</a:t>
            </a:r>
          </a:p>
          <a:p>
            <a:pPr marL="285750" indent="-285750">
              <a:lnSpc>
                <a:spcPct val="150000"/>
              </a:lnSpc>
              <a:buFontTx/>
              <a:buChar char="-"/>
            </a:pPr>
            <a:endParaRPr lang="vi-VN" alt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fade">
                                      <p:cBhvr>
                                        <p:cTn id="7" dur="500"/>
                                        <p:tgtEl>
                                          <p:spTgt spid="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xEl>
                                              <p:pRg st="1" end="1"/>
                                            </p:txEl>
                                          </p:spTgt>
                                        </p:tgtEl>
                                        <p:attrNameLst>
                                          <p:attrName>style.visibility</p:attrName>
                                        </p:attrNameLst>
                                      </p:cBhvr>
                                      <p:to>
                                        <p:strVal val="visible"/>
                                      </p:to>
                                    </p:set>
                                    <p:animEffect transition="in" filter="fade">
                                      <p:cBhvr>
                                        <p:cTn id="12" dur="500"/>
                                        <p:tgtEl>
                                          <p:spTgt spid="2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
                                            <p:txEl>
                                              <p:pRg st="2" end="2"/>
                                            </p:txEl>
                                          </p:spTgt>
                                        </p:tgtEl>
                                        <p:attrNameLst>
                                          <p:attrName>style.visibility</p:attrName>
                                        </p:attrNameLst>
                                      </p:cBhvr>
                                      <p:to>
                                        <p:strVal val="visible"/>
                                      </p:to>
                                    </p:set>
                                    <p:animEffect transition="in" filter="fade">
                                      <p:cBhvr>
                                        <p:cTn id="17" dur="500"/>
                                        <p:tgtEl>
                                          <p:spTgt spid="2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4">
                                            <p:txEl>
                                              <p:pRg st="3" end="3"/>
                                            </p:txEl>
                                          </p:spTgt>
                                        </p:tgtEl>
                                        <p:attrNameLst>
                                          <p:attrName>style.visibility</p:attrName>
                                        </p:attrNameLst>
                                      </p:cBhvr>
                                      <p:to>
                                        <p:strVal val="visible"/>
                                      </p:to>
                                    </p:set>
                                    <p:animEffect transition="in" filter="fade">
                                      <p:cBhvr>
                                        <p:cTn id="22" dur="500"/>
                                        <p:tgtEl>
                                          <p:spTgt spid="2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1316262" y="1614889"/>
            <a:ext cx="9559475" cy="3046095"/>
          </a:xfrm>
          <a:prstGeom prst="rect">
            <a:avLst/>
          </a:prstGeom>
          <a:noFill/>
        </p:spPr>
        <p:txBody>
          <a:bodyPr wrap="square" rtlCol="0">
            <a:spAutoFit/>
          </a:bodyPr>
          <a:lstStyle/>
          <a:p>
            <a:pPr marL="285750" indent="-285750">
              <a:lnSpc>
                <a:spcPct val="150000"/>
              </a:lnSpc>
              <a:buFontTx/>
              <a:buChar char="-"/>
            </a:pPr>
            <a:r>
              <a:rPr lang="en-US" sz="3200" dirty="0" err="1">
                <a:latin typeface="Arial-Rounded" panose="020B0500000000000000" pitchFamily="34" charset="0"/>
                <a:ea typeface="Arial-Rounded" panose="020B0500000000000000" pitchFamily="34" charset="0"/>
                <a:cs typeface="Arial-Rounded" panose="020B0500000000000000" pitchFamily="34" charset="0"/>
              </a:rPr>
              <a:t>Em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đã</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làm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gì</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để</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bảo</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vệ</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môi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trường</a:t>
            </a:r>
            <a:r>
              <a:rPr lang="en-US" sz="3200" dirty="0">
                <a:latin typeface="Arial-Rounded" panose="020B0500000000000000" pitchFamily="34" charset="0"/>
                <a:ea typeface="Arial-Rounded" panose="020B0500000000000000" pitchFamily="34" charset="0"/>
                <a:cs typeface="Arial-Rounded" panose="020B0500000000000000" pitchFamily="34" charset="0"/>
              </a:rPr>
              <a:t>?</a:t>
            </a:r>
          </a:p>
          <a:p>
            <a:pPr indent="0">
              <a:lnSpc>
                <a:spcPct val="150000"/>
              </a:lnSpc>
              <a:buFontTx/>
              <a:buNone/>
            </a:pPr>
            <a:r>
              <a:rPr lang="vi-VN" altLang="en-US" sz="3200" dirty="0">
                <a:latin typeface="Arial-Rounded" panose="020B0500000000000000" pitchFamily="34" charset="0"/>
                <a:ea typeface="Arial-Rounded" panose="020B0500000000000000" pitchFamily="34" charset="0"/>
                <a:cs typeface="Arial-Rounded" panose="020B0500000000000000" pitchFamily="34" charset="0"/>
              </a:rPr>
              <a:t>+ Dọn dẹp vệ sinh: quét dọn, thu gom rác thải, ...</a:t>
            </a:r>
          </a:p>
          <a:p>
            <a:pPr indent="0">
              <a:lnSpc>
                <a:spcPct val="150000"/>
              </a:lnSpc>
              <a:buFontTx/>
              <a:buNone/>
            </a:pPr>
            <a:r>
              <a:rPr lang="vi-VN" altLang="en-US" sz="3200" dirty="0">
                <a:latin typeface="Arial-Rounded" panose="020B0500000000000000" pitchFamily="34" charset="0"/>
                <a:ea typeface="Arial-Rounded" panose="020B0500000000000000" pitchFamily="34" charset="0"/>
                <a:cs typeface="Arial-Rounded" panose="020B0500000000000000" pitchFamily="34" charset="0"/>
              </a:rPr>
              <a:t>+ Chăm sóc cây: Nhặt cỏ, tưới nước cho cây, ...</a:t>
            </a:r>
          </a:p>
          <a:p>
            <a:pPr indent="0">
              <a:lnSpc>
                <a:spcPct val="150000"/>
              </a:lnSpc>
              <a:buFontTx/>
              <a:buNone/>
            </a:pPr>
            <a:endParaRPr lang="vi-VN" alt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fade">
                                      <p:cBhvr>
                                        <p:cTn id="7" dur="500"/>
                                        <p:tgtEl>
                                          <p:spTgt spid="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xEl>
                                              <p:pRg st="1" end="1"/>
                                            </p:txEl>
                                          </p:spTgt>
                                        </p:tgtEl>
                                        <p:attrNameLst>
                                          <p:attrName>style.visibility</p:attrName>
                                        </p:attrNameLst>
                                      </p:cBhvr>
                                      <p:to>
                                        <p:strVal val="visible"/>
                                      </p:to>
                                    </p:set>
                                    <p:animEffect transition="in" filter="fade">
                                      <p:cBhvr>
                                        <p:cTn id="12" dur="500"/>
                                        <p:tgtEl>
                                          <p:spTgt spid="2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
                                            <p:txEl>
                                              <p:pRg st="2" end="2"/>
                                            </p:txEl>
                                          </p:spTgt>
                                        </p:tgtEl>
                                        <p:attrNameLst>
                                          <p:attrName>style.visibility</p:attrName>
                                        </p:attrNameLst>
                                      </p:cBhvr>
                                      <p:to>
                                        <p:strVal val="visible"/>
                                      </p:to>
                                    </p:set>
                                    <p:animEffect transition="in" filter="fade">
                                      <p:cBhvr>
                                        <p:cTn id="17" dur="500"/>
                                        <p:tgtEl>
                                          <p:spTgt spid="2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uiExpand="1" build="p"/>
    </p:bldLst>
  </p:timing>
</p:sld>
</file>

<file path=ppt/tags/tag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TotalTime>
  <Words>418</Words>
  <Application>Microsoft Office PowerPoint</Application>
  <PresentationFormat>Widescreen</PresentationFormat>
  <Paragraphs>42</Paragraphs>
  <Slides>13</Slides>
  <Notes>4</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13</vt:i4>
      </vt:variant>
    </vt:vector>
  </HeadingPairs>
  <TitlesOfParts>
    <vt:vector size="22" baseType="lpstr">
      <vt:lpstr>等线</vt:lpstr>
      <vt:lpstr>Arial</vt:lpstr>
      <vt:lpstr>Arial-Rounded</vt:lpstr>
      <vt:lpstr>Calibri</vt:lpstr>
      <vt:lpstr>Calibri Light</vt:lpstr>
      <vt:lpstr>HP001 4 hàng</vt:lpstr>
      <vt:lpstr>HP001 5 hàng</vt:lpstr>
      <vt:lpstr>Segoe UI Black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Ms Quyen</dc:creator>
  <cp:lastModifiedBy>Ms Quyen</cp:lastModifiedBy>
  <cp:revision>1</cp:revision>
  <dcterms:created xsi:type="dcterms:W3CDTF">2022-03-14T14:41:01Z</dcterms:created>
  <dcterms:modified xsi:type="dcterms:W3CDTF">2022-03-14T14:46:42Z</dcterms:modified>
</cp:coreProperties>
</file>