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53.jpg" ContentType="image/jpeg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900" r:id="rId2"/>
    <p:sldId id="2007577121" r:id="rId3"/>
    <p:sldId id="2007577122" r:id="rId4"/>
    <p:sldId id="2007577123" r:id="rId5"/>
    <p:sldId id="258" r:id="rId6"/>
    <p:sldId id="259" r:id="rId7"/>
    <p:sldId id="260" r:id="rId8"/>
    <p:sldId id="261" r:id="rId9"/>
    <p:sldId id="2007577124" r:id="rId10"/>
    <p:sldId id="2007577095" r:id="rId11"/>
    <p:sldId id="2007577137" r:id="rId12"/>
    <p:sldId id="2007577161" r:id="rId13"/>
    <p:sldId id="2007577160" r:id="rId14"/>
    <p:sldId id="267" r:id="rId15"/>
    <p:sldId id="2007577096" r:id="rId16"/>
    <p:sldId id="2007577173" r:id="rId17"/>
    <p:sldId id="282" r:id="rId18"/>
    <p:sldId id="2007577174" r:id="rId19"/>
    <p:sldId id="2007577098" r:id="rId20"/>
    <p:sldId id="2007577133" r:id="rId21"/>
    <p:sldId id="2007577134" r:id="rId22"/>
    <p:sldId id="2007577135" r:id="rId23"/>
    <p:sldId id="2007577163" r:id="rId24"/>
    <p:sldId id="2007577168" r:id="rId25"/>
    <p:sldId id="2007577105" r:id="rId26"/>
    <p:sldId id="2007577129" r:id="rId27"/>
    <p:sldId id="2007577131" r:id="rId28"/>
    <p:sldId id="2007577170" r:id="rId29"/>
    <p:sldId id="2007577172" r:id="rId30"/>
    <p:sldId id="487" r:id="rId31"/>
    <p:sldId id="200757717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2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1C2B9-438F-4006-ACA6-88B5AD5FAC28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DA5D7D-1903-456E-9572-21878182B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81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68545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84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704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072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697897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0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FA8D6-C89C-43E8-A121-6F75F378D2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DD42A-59A3-4AC9-8AE5-866C84FAA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AB503-2FF0-4C3A-A0C4-4B69845B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8EB3-5527-44A0-913E-DB8047E3A482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93293-1B69-4A4B-80AC-8C8394BCA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64210-F40E-47BE-8AD7-089AD7888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5C13-BD83-470B-8BB3-CB1D0CC9E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6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44E16-B61C-41C6-8F76-876F90375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73E253-1A7C-4597-933E-B22F7409B8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C28BB-DBE4-431A-9505-D508012BF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8EB3-5527-44A0-913E-DB8047E3A482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5D6AB-38AB-424D-BEF8-590DE77B2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881A0-E079-418F-9084-403952E4D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5C13-BD83-470B-8BB3-CB1D0CC9E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08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3B2428-F2BA-46E0-917C-E20B0E0D91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D663A4-BD2E-42EC-913C-2B88D307E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7C25C-D767-4A0D-9FA4-48E5EB238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8EB3-5527-44A0-913E-DB8047E3A482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F2565-20C1-4DCE-AE12-5A8CE4AED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2918A-C844-4404-B72D-A3ED2761E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5C13-BD83-470B-8BB3-CB1D0CC9E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6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547795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579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60F15-7549-4A90-92E7-D7FE71B02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BBDB3-F6C2-4E9B-B544-766272AC1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C3003-8995-4A77-A16F-128FBA791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8EB3-5527-44A0-913E-DB8047E3A482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1F17B-214F-4903-BAA1-8253D6A9D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75024-FF75-46F5-935E-FE0B2D48B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5C13-BD83-470B-8BB3-CB1D0CC9E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535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1C898-EA0D-48B6-B9DA-A66D9334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67894-3CA2-4CAB-B83B-3C28E0BE7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8245C-F1D3-4DC9-B3EC-1285D015E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8EB3-5527-44A0-913E-DB8047E3A482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CD063-0EFF-4324-BF78-45A2B268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C91C0-2069-4498-91E7-98944F518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5C13-BD83-470B-8BB3-CB1D0CC9E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3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FDE13-E893-4932-AD17-B304762FD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90C03-1F8B-4E2B-A251-D36FE80E70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0466A5-54F4-4B9F-A140-CAED556D0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3A989-A133-48BD-B6C7-7C5835DC0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8EB3-5527-44A0-913E-DB8047E3A482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B1CEA-7F2D-42B2-85EA-11027E910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5FB8F9-83DD-4852-8AB4-150BFCAC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5C13-BD83-470B-8BB3-CB1D0CC9E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89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4ECA9-358D-4E9F-806F-7697E257A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65F557-09B1-49B2-8584-537818906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E128BE-96D9-441E-8C7B-D338D5C3E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6ECB23-8AEE-4B66-AD06-FAF9B79C6D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D2D256-B460-4F3A-9E5E-E1B171D684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0CF1EB-051C-44F4-BA1B-FD0AA9F76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8EB3-5527-44A0-913E-DB8047E3A482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252E2-D42C-4CF1-8BC0-EA4184540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8B06C4-72CA-4361-874A-1A57BE87F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5C13-BD83-470B-8BB3-CB1D0CC9E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67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7C119-9B41-4C01-8F25-6A44F8D6E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55BD81-1EC0-4E7B-8524-8841F5D90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8EB3-5527-44A0-913E-DB8047E3A482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7D846-182A-4EEB-B28F-C91B5B8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43610C-BE45-43A9-B33A-8574A9A1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5C13-BD83-470B-8BB3-CB1D0CC9E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13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D08220-BF54-476D-95CD-8BB49A7E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8EB3-5527-44A0-913E-DB8047E3A482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E972D1-BEEF-4B56-80E4-431813947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71D13-FD81-45B7-BECA-926D5E9A6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5C13-BD83-470B-8BB3-CB1D0CC9E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42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5BB35-CF31-4809-84C6-C24C0FE99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34F96-B749-475B-A626-87C964112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115B0-7452-4F11-81C4-E1B44D936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817A8D-E42C-4E1E-BD9E-65CF1DE9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8EB3-5527-44A0-913E-DB8047E3A482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E3D1CD-C160-4FBB-BE91-E45D1E2E0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7AC43-01D8-4E83-B1B7-C0C45703D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5C13-BD83-470B-8BB3-CB1D0CC9E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06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0DE01-5B1A-4554-9ADD-5B4E1F479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EFABA9-B993-46CC-8DD5-728E1AEFFC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F8952A-E261-4F71-834F-C4E4D515A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4C2310-47D3-4B98-B140-9B3F9532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8EB3-5527-44A0-913E-DB8047E3A482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1EF6D-B61B-4C18-841A-518114494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EEE87-50B8-4083-A1D9-8174ABFB7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5C13-BD83-470B-8BB3-CB1D0CC9E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57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5EB83D-4811-4E54-97C5-4EEC1FCD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D3B2F-B3EE-4010-928D-F7CD3ABF5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0512B-32FD-4B3D-9B5B-7E85C32867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D8EB3-5527-44A0-913E-DB8047E3A482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DEC00-A168-4347-ABAE-369684ACA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20101-2CB2-4D1D-A0E5-910CD24D1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A5C13-BD83-470B-8BB3-CB1D0CC9E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74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58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5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5.wdp"/><Relationship Id="rId18" Type="http://schemas.openxmlformats.org/officeDocument/2006/relationships/image" Target="../media/image22.png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24" Type="http://schemas.openxmlformats.org/officeDocument/2006/relationships/image" Target="../media/image25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27.png"/><Relationship Id="rId10" Type="http://schemas.openxmlformats.org/officeDocument/2006/relationships/image" Target="../media/image18.png"/><Relationship Id="rId19" Type="http://schemas.microsoft.com/office/2007/relationships/hdphoto" Target="../media/hdphoto8.wdp"/><Relationship Id="rId31" Type="http://schemas.openxmlformats.org/officeDocument/2006/relationships/image" Target="../media/image29.png"/><Relationship Id="rId4" Type="http://schemas.openxmlformats.org/officeDocument/2006/relationships/image" Target="../media/image15.jpeg"/><Relationship Id="rId9" Type="http://schemas.microsoft.com/office/2007/relationships/hdphoto" Target="../media/hdphoto3.wdp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microsoft.com/office/2007/relationships/hdphoto" Target="../media/hdphoto12.wdp"/><Relationship Id="rId30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0.wdp"/><Relationship Id="rId5" Type="http://schemas.openxmlformats.org/officeDocument/2006/relationships/image" Target="../media/image63.png"/><Relationship Id="rId4" Type="http://schemas.microsoft.com/office/2007/relationships/hdphoto" Target="../media/hdphoto29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hdphoto" Target="../media/hdphoto14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38.png"/><Relationship Id="rId18" Type="http://schemas.openxmlformats.org/officeDocument/2006/relationships/slide" Target="slide7.xml"/><Relationship Id="rId26" Type="http://schemas.openxmlformats.org/officeDocument/2006/relationships/slide" Target="slide9.xml"/><Relationship Id="rId39" Type="http://schemas.microsoft.com/office/2007/relationships/hdphoto" Target="../media/hdphoto24.wdp"/><Relationship Id="rId3" Type="http://schemas.openxmlformats.org/officeDocument/2006/relationships/image" Target="../media/image33.png"/><Relationship Id="rId21" Type="http://schemas.openxmlformats.org/officeDocument/2006/relationships/image" Target="../media/image22.png"/><Relationship Id="rId34" Type="http://schemas.microsoft.com/office/2007/relationships/hdphoto" Target="../media/hdphoto23.wdp"/><Relationship Id="rId42" Type="http://schemas.openxmlformats.org/officeDocument/2006/relationships/image" Target="../media/image48.png"/><Relationship Id="rId47" Type="http://schemas.microsoft.com/office/2007/relationships/hdphoto" Target="../media/hdphoto28.wdp"/><Relationship Id="rId7" Type="http://schemas.openxmlformats.org/officeDocument/2006/relationships/image" Target="../media/image35.png"/><Relationship Id="rId12" Type="http://schemas.microsoft.com/office/2007/relationships/hdphoto" Target="../media/hdphoto19.wdp"/><Relationship Id="rId17" Type="http://schemas.openxmlformats.org/officeDocument/2006/relationships/image" Target="../media/image39.png"/><Relationship Id="rId25" Type="http://schemas.microsoft.com/office/2007/relationships/hdphoto" Target="../media/hdphoto20.wdp"/><Relationship Id="rId33" Type="http://schemas.openxmlformats.org/officeDocument/2006/relationships/image" Target="../media/image44.png"/><Relationship Id="rId38" Type="http://schemas.openxmlformats.org/officeDocument/2006/relationships/image" Target="../media/image46.png"/><Relationship Id="rId46" Type="http://schemas.openxmlformats.org/officeDocument/2006/relationships/image" Target="../media/image50.png"/><Relationship Id="rId2" Type="http://schemas.openxmlformats.org/officeDocument/2006/relationships/image" Target="../media/image30.jpeg"/><Relationship Id="rId16" Type="http://schemas.microsoft.com/office/2007/relationships/hdphoto" Target="../media/hdphoto9.wdp"/><Relationship Id="rId20" Type="http://schemas.openxmlformats.org/officeDocument/2006/relationships/slide" Target="slide6.xml"/><Relationship Id="rId29" Type="http://schemas.openxmlformats.org/officeDocument/2006/relationships/image" Target="../media/image25.png"/><Relationship Id="rId41" Type="http://schemas.microsoft.com/office/2007/relationships/hdphoto" Target="../media/hdphoto25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37.png"/><Relationship Id="rId24" Type="http://schemas.openxmlformats.org/officeDocument/2006/relationships/image" Target="../media/image41.png"/><Relationship Id="rId32" Type="http://schemas.microsoft.com/office/2007/relationships/hdphoto" Target="../media/hdphoto22.wdp"/><Relationship Id="rId37" Type="http://schemas.openxmlformats.org/officeDocument/2006/relationships/image" Target="../media/image45.png"/><Relationship Id="rId40" Type="http://schemas.openxmlformats.org/officeDocument/2006/relationships/image" Target="../media/image47.png"/><Relationship Id="rId45" Type="http://schemas.microsoft.com/office/2007/relationships/hdphoto" Target="../media/hdphoto27.wdp"/><Relationship Id="rId5" Type="http://schemas.openxmlformats.org/officeDocument/2006/relationships/image" Target="../media/image34.png"/><Relationship Id="rId15" Type="http://schemas.openxmlformats.org/officeDocument/2006/relationships/image" Target="../media/image23.png"/><Relationship Id="rId23" Type="http://schemas.openxmlformats.org/officeDocument/2006/relationships/slide" Target="slide8.xml"/><Relationship Id="rId28" Type="http://schemas.microsoft.com/office/2007/relationships/hdphoto" Target="../media/hdphoto21.wdp"/><Relationship Id="rId36" Type="http://schemas.microsoft.com/office/2007/relationships/hdphoto" Target="../media/hdphoto12.wdp"/><Relationship Id="rId10" Type="http://schemas.microsoft.com/office/2007/relationships/hdphoto" Target="../media/hdphoto18.wdp"/><Relationship Id="rId19" Type="http://schemas.openxmlformats.org/officeDocument/2006/relationships/image" Target="../media/image40.png"/><Relationship Id="rId31" Type="http://schemas.openxmlformats.org/officeDocument/2006/relationships/image" Target="../media/image43.png"/><Relationship Id="rId44" Type="http://schemas.openxmlformats.org/officeDocument/2006/relationships/image" Target="../media/image49.png"/><Relationship Id="rId4" Type="http://schemas.microsoft.com/office/2007/relationships/hdphoto" Target="../media/hdphoto15.wdp"/><Relationship Id="rId9" Type="http://schemas.openxmlformats.org/officeDocument/2006/relationships/image" Target="../media/image36.png"/><Relationship Id="rId14" Type="http://schemas.openxmlformats.org/officeDocument/2006/relationships/slide" Target="slide5.xml"/><Relationship Id="rId22" Type="http://schemas.microsoft.com/office/2007/relationships/hdphoto" Target="../media/hdphoto8.wdp"/><Relationship Id="rId27" Type="http://schemas.openxmlformats.org/officeDocument/2006/relationships/image" Target="../media/image42.png"/><Relationship Id="rId30" Type="http://schemas.microsoft.com/office/2007/relationships/hdphoto" Target="../media/hdphoto11.wdp"/><Relationship Id="rId35" Type="http://schemas.openxmlformats.org/officeDocument/2006/relationships/image" Target="../media/image26.png"/><Relationship Id="rId43" Type="http://schemas.microsoft.com/office/2007/relationships/hdphoto" Target="../media/hdphoto2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C32C6F-B8AC-4248-B71F-1D5EFF961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8680" cy="6855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0D504E-B720-4E84-B521-B9F5E2978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A9D393-7558-412B-AF74-BF0F30D87A4E}"/>
              </a:ext>
            </a:extLst>
          </p:cNvPr>
          <p:cNvSpPr txBox="1"/>
          <p:nvPr/>
        </p:nvSpPr>
        <p:spPr>
          <a:xfrm>
            <a:off x="3851633" y="1607574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758318" y="2553428"/>
            <a:ext cx="1078204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54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54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5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77">
              <a:defRPr/>
            </a:pPr>
            <a:r>
              <a:rPr lang="en-US" sz="48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16: TẠM BIỆT CÁNH CAM </a:t>
            </a:r>
          </a:p>
          <a:p>
            <a:pPr algn="ctr" defTabSz="914377">
              <a:defRPr/>
            </a:pPr>
            <a:r>
              <a:rPr lang="en-US" sz="48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(TIẾT 1+2)</a:t>
            </a:r>
            <a:endParaRPr lang="vi-VN" sz="4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415963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EFE825-43EC-49A3-A94D-ADDDA6F473F9}"/>
              </a:ext>
            </a:extLst>
          </p:cNvPr>
          <p:cNvSpPr txBox="1"/>
          <p:nvPr/>
        </p:nvSpPr>
        <p:spPr>
          <a:xfrm>
            <a:off x="1491193" y="468820"/>
            <a:ext cx="10216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33EC8A-89AA-4B2B-BF84-277679AFE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213" y="1515713"/>
            <a:ext cx="8095573" cy="36395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0C99E42-6A71-4CDF-9F23-076F708B088E}"/>
              </a:ext>
            </a:extLst>
          </p:cNvPr>
          <p:cNvSpPr/>
          <p:nvPr/>
        </p:nvSpPr>
        <p:spPr>
          <a:xfrm>
            <a:off x="1491193" y="5342287"/>
            <a:ext cx="8883844" cy="9675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cam đi lạc, bị thương. Bạn nhỏ phát hiện ra cánh cam, đựng cánh cam vào chiếc lọ nhỏ đựng đầy cỏ.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5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89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4458" y="1052310"/>
            <a:ext cx="718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Thứ tư ngày 16 tháng 3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1442" y="1736446"/>
            <a:ext cx="2584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6595" y="2420582"/>
            <a:ext cx="6990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srgbClr val="FFFF00"/>
                </a:solidFill>
                <a:latin typeface="HP001 4 hàng" panose="020B0603050302020204" pitchFamily="34" charset="0"/>
              </a:rPr>
              <a:t>      Đọc: Tạm biệt cánh cam</a:t>
            </a:r>
          </a:p>
        </p:txBody>
      </p:sp>
    </p:spTree>
    <p:extLst>
      <p:ext uri="{BB962C8B-B14F-4D97-AF65-F5344CB8AC3E}">
        <p14:creationId xmlns:p14="http://schemas.microsoft.com/office/powerpoint/2010/main" val="236797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2 Bọ cánh cam ý tưởng | bọ rùa, bọ cánh cứng, côn trùng">
            <a:extLst>
              <a:ext uri="{FF2B5EF4-FFF2-40B4-BE49-F238E27FC236}">
                <a16:creationId xmlns:a16="http://schemas.microsoft.com/office/drawing/2014/main" id="{7F47986A-CB6A-47E8-AF8E-1BBB726E3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5" y="497166"/>
            <a:ext cx="6600481" cy="494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elymorpha cassidea – Wikipedia tiếng Việt">
            <a:extLst>
              <a:ext uri="{FF2B5EF4-FFF2-40B4-BE49-F238E27FC236}">
                <a16:creationId xmlns:a16="http://schemas.microsoft.com/office/drawing/2014/main" id="{75BD9B94-3BFF-4FF0-AC99-AC08FB693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858" y="556487"/>
            <a:ext cx="3489635" cy="275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FA7B6B8-E77E-403E-B3BD-00C8E46EE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764" y="3311569"/>
            <a:ext cx="3657821" cy="243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4DE930-ED04-4D14-BB64-CE0B07226E10}"/>
              </a:ext>
            </a:extLst>
          </p:cNvPr>
          <p:cNvSpPr txBox="1"/>
          <p:nvPr/>
        </p:nvSpPr>
        <p:spPr>
          <a:xfrm>
            <a:off x="2189376" y="5655182"/>
            <a:ext cx="6094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cánh cam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423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71"/>
          <p:cNvSpPr txBox="1"/>
          <p:nvPr/>
        </p:nvSpPr>
        <p:spPr>
          <a:xfrm>
            <a:off x="1308596" y="1527036"/>
            <a:ext cx="9251249" cy="224676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đúng, rõ ràng một câu chuyên ngắn và đơn giản, không có lời thoại; biết ngắt hơi ở chỗ có đấu câu; nhận biết được hình dạng, điệu bộ, hành động của nhân vật; thái độ, tình cảm giữa các nhân vật; các sự việc chính trong câu chuy</a:t>
            </a: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ệ</a:t>
            </a:r>
            <a:r>
              <a:rPr lang="vi-VN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n.</a:t>
            </a:r>
            <a:endParaRPr lang="zh-CN" alt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71"/>
          <p:cNvSpPr txBox="1"/>
          <p:nvPr/>
        </p:nvSpPr>
        <p:spPr>
          <a:xfrm>
            <a:off x="1308596" y="3897025"/>
            <a:ext cx="9752694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Trả lời được các câu hỏi của bài.</a:t>
            </a:r>
            <a:endParaRPr lang="zh-CN" alt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1308596" y="4986042"/>
            <a:ext cx="9251249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được:</a:t>
            </a:r>
            <a:r>
              <a:rPr lang="vi-VN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Cần có ý thức bảo vệ và tôn trọng sự sống của các loài vật trong thế giới tự nhiên.</a:t>
            </a:r>
            <a:endParaRPr lang="en-US" sz="2800" b="1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 eaLnBrk="0" hangingPunct="0"/>
            <a:endParaRPr lang="zh-CN" alt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097644-8E90-4015-8BC3-4AAF8B8AC47E}"/>
              </a:ext>
            </a:extLst>
          </p:cNvPr>
          <p:cNvSpPr txBox="1"/>
          <p:nvPr/>
        </p:nvSpPr>
        <p:spPr>
          <a:xfrm>
            <a:off x="4029451" y="316073"/>
            <a:ext cx="3275402" cy="10452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cần đạt</a:t>
            </a:r>
            <a:endParaRPr lang="zh-CN" alt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97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608256" y="129838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476693" y="837724"/>
            <a:ext cx="1123861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Chú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tễnh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Cánh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khệ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nệ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lẳn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Nhưng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6797AE-1DAB-47C2-AC5B-3577CD7319DF}"/>
              </a:ext>
            </a:extLst>
          </p:cNvPr>
          <p:cNvSpPr/>
          <p:nvPr/>
        </p:nvSpPr>
        <p:spPr>
          <a:xfrm>
            <a:off x="-321734" y="-39857"/>
            <a:ext cx="2721429" cy="584776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tễnh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nệ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gơ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ngác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608256" y="129838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476693" y="837724"/>
            <a:ext cx="1123861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Chú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tễnh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Cánh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khệ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nệ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lẳn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Nhưng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1AAC55D-1CC0-4EC9-936E-29B6674FC365}"/>
              </a:ext>
            </a:extLst>
          </p:cNvPr>
          <p:cNvSpPr/>
          <p:nvPr/>
        </p:nvSpPr>
        <p:spPr>
          <a:xfrm>
            <a:off x="854575" y="835849"/>
            <a:ext cx="518306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FCF211F-89F2-4410-A8D3-7A00A66373BB}"/>
              </a:ext>
            </a:extLst>
          </p:cNvPr>
          <p:cNvSpPr/>
          <p:nvPr/>
        </p:nvSpPr>
        <p:spPr>
          <a:xfrm>
            <a:off x="854575" y="2719076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AAF686E-75AC-487E-8BC2-B499FDBEC74B}"/>
              </a:ext>
            </a:extLst>
          </p:cNvPr>
          <p:cNvSpPr/>
          <p:nvPr/>
        </p:nvSpPr>
        <p:spPr>
          <a:xfrm>
            <a:off x="854574" y="4557320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4C0142-DDC2-47DC-A89C-BB2773EC2CB3}"/>
              </a:ext>
            </a:extLst>
          </p:cNvPr>
          <p:cNvSpPr/>
          <p:nvPr/>
        </p:nvSpPr>
        <p:spPr>
          <a:xfrm>
            <a:off x="-405301" y="1"/>
            <a:ext cx="4130635" cy="5847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có mấy đoạn?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hlinkClick r:id="rId2" action="ppaction://hlinksldjump"/>
            <a:extLst>
              <a:ext uri="{FF2B5EF4-FFF2-40B4-BE49-F238E27FC236}">
                <a16:creationId xmlns:a16="http://schemas.microsoft.com/office/drawing/2014/main" id="{D724E139-9ADE-4439-9D36-EC23AB7BE94F}"/>
              </a:ext>
            </a:extLst>
          </p:cNvPr>
          <p:cNvSpPr/>
          <p:nvPr/>
        </p:nvSpPr>
        <p:spPr>
          <a:xfrm>
            <a:off x="-154930" y="0"/>
            <a:ext cx="3629891" cy="5847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nối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69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2895600" y="1103997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1337033" y="2591907"/>
            <a:ext cx="9793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nghe tiếng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động,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khệ nệ ôm cái bụng tròn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lẳn,</a:t>
            </a:r>
            <a:r>
              <a:rPr 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 đám cỏ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rối.</a:t>
            </a:r>
            <a:r>
              <a:rPr 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//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A25568-BABE-4776-8D61-4B0D473F71FC}"/>
              </a:ext>
            </a:extLst>
          </p:cNvPr>
          <p:cNvSpPr txBox="1"/>
          <p:nvPr/>
        </p:nvSpPr>
        <p:spPr>
          <a:xfrm>
            <a:off x="3608256" y="129838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87D5C-B08E-4EA7-8BB1-C995BE4D8848}"/>
              </a:ext>
            </a:extLst>
          </p:cNvPr>
          <p:cNvSpPr txBox="1"/>
          <p:nvPr/>
        </p:nvSpPr>
        <p:spPr>
          <a:xfrm>
            <a:off x="476693" y="837724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Chú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tễnh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Cánh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Nhưng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B604483-137A-488C-B434-E90D2E511849}"/>
              </a:ext>
            </a:extLst>
          </p:cNvPr>
          <p:cNvSpPr/>
          <p:nvPr/>
        </p:nvSpPr>
        <p:spPr>
          <a:xfrm>
            <a:off x="928317" y="958821"/>
            <a:ext cx="378780" cy="33384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0EA1CF8-162F-485D-B16B-538A21D00370}"/>
              </a:ext>
            </a:extLst>
          </p:cNvPr>
          <p:cNvSpPr/>
          <p:nvPr/>
        </p:nvSpPr>
        <p:spPr>
          <a:xfrm>
            <a:off x="928316" y="2258248"/>
            <a:ext cx="378779" cy="33384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80D233-C4CC-4ACF-97EC-8717CA2D83BC}"/>
              </a:ext>
            </a:extLst>
          </p:cNvPr>
          <p:cNvSpPr/>
          <p:nvPr/>
        </p:nvSpPr>
        <p:spPr>
          <a:xfrm>
            <a:off x="928315" y="3932073"/>
            <a:ext cx="378779" cy="33384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8" name="Rectangle: Rounded Corners 7">
            <a:hlinkClick r:id="rId2" action="ppaction://hlinksldjump"/>
            <a:extLst>
              <a:ext uri="{FF2B5EF4-FFF2-40B4-BE49-F238E27FC236}">
                <a16:creationId xmlns:a16="http://schemas.microsoft.com/office/drawing/2014/main" id="{07AA66AD-C252-49B0-95D1-881F2056FE97}"/>
              </a:ext>
            </a:extLst>
          </p:cNvPr>
          <p:cNvSpPr/>
          <p:nvPr/>
        </p:nvSpPr>
        <p:spPr>
          <a:xfrm>
            <a:off x="-154930" y="0"/>
            <a:ext cx="3629891" cy="5847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nối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76A556F-A6C9-4614-B894-B4E3B6BF0293}"/>
              </a:ext>
            </a:extLst>
          </p:cNvPr>
          <p:cNvSpPr/>
          <p:nvPr/>
        </p:nvSpPr>
        <p:spPr>
          <a:xfrm>
            <a:off x="634181" y="5605999"/>
            <a:ext cx="11081126" cy="803642"/>
          </a:xfrm>
          <a:prstGeom prst="roundRect">
            <a:avLst>
              <a:gd name="adj" fmla="val 4603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C94F4F-DA5C-4D84-A4BD-CCC499BD0106}"/>
              </a:ext>
            </a:extLst>
          </p:cNvPr>
          <p:cNvSpPr txBox="1"/>
          <p:nvPr/>
        </p:nvSpPr>
        <p:spPr>
          <a:xfrm>
            <a:off x="2095962" y="5710135"/>
            <a:ext cx="923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tễnh: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04C9EE-8559-4351-934B-437914E2FFD8}"/>
              </a:ext>
            </a:extLst>
          </p:cNvPr>
          <p:cNvSpPr txBox="1"/>
          <p:nvPr/>
        </p:nvSpPr>
        <p:spPr>
          <a:xfrm>
            <a:off x="3797709" y="5727888"/>
            <a:ext cx="81927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 đi không cân, bên thấp bên cao</a:t>
            </a:r>
            <a:endParaRPr lang="en-US" sz="3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77C695-A99E-4603-B689-FE02A691D7BD}"/>
              </a:ext>
            </a:extLst>
          </p:cNvPr>
          <p:cNvSpPr txBox="1"/>
          <p:nvPr/>
        </p:nvSpPr>
        <p:spPr>
          <a:xfrm>
            <a:off x="1117704" y="5719011"/>
            <a:ext cx="22533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Khệ nệ: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8292B1-80AD-47CF-8084-9D8387F93A03}"/>
              </a:ext>
            </a:extLst>
          </p:cNvPr>
          <p:cNvSpPr txBox="1"/>
          <p:nvPr/>
        </p:nvSpPr>
        <p:spPr>
          <a:xfrm>
            <a:off x="2434069" y="5745641"/>
            <a:ext cx="90383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 đi chậm chạp như phải mang vác nặng.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CB1D24-348A-4A4C-8FDD-26796F4106B0}"/>
              </a:ext>
            </a:extLst>
          </p:cNvPr>
          <p:cNvSpPr txBox="1"/>
          <p:nvPr/>
        </p:nvSpPr>
        <p:spPr>
          <a:xfrm>
            <a:off x="1231169" y="5701259"/>
            <a:ext cx="22086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 án:h: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EC9025-E065-4637-8407-609490A2890D}"/>
              </a:ext>
            </a:extLst>
          </p:cNvPr>
          <p:cNvSpPr txBox="1"/>
          <p:nvPr/>
        </p:nvSpPr>
        <p:spPr>
          <a:xfrm>
            <a:off x="2340253" y="5692381"/>
            <a:ext cx="982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Phản chiếu ánh sáng lấp lánh, không đẹp mắt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103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4" grpId="3" animBg="1"/>
      <p:bldP spid="14" grpId="4" animBg="1"/>
      <p:bldP spid="14" grpId="5" animBg="1"/>
      <p:bldP spid="9" grpId="0"/>
      <p:bldP spid="9" grpId="1"/>
      <p:bldP spid="13" grpId="0"/>
      <p:bldP spid="13" grpId="1"/>
      <p:bldP spid="16" grpId="0"/>
      <p:bldP spid="16" grpId="1"/>
      <p:bldP spid="18" grpId="0"/>
      <p:bldP spid="18" grpId="1"/>
      <p:bldP spid="20" grpId="0"/>
      <p:bldP spid="20" grpId="1"/>
      <p:bldP spid="22" grpId="0"/>
      <p:bldP spid="2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391F83F-44F5-46DA-A876-B8C417DA86BE}"/>
              </a:ext>
            </a:extLst>
          </p:cNvPr>
          <p:cNvSpPr txBox="1"/>
          <p:nvPr/>
        </p:nvSpPr>
        <p:spPr>
          <a:xfrm>
            <a:off x="3608256" y="129838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02F19E-D03C-4526-A096-23022431CD66}"/>
              </a:ext>
            </a:extLst>
          </p:cNvPr>
          <p:cNvSpPr txBox="1"/>
          <p:nvPr/>
        </p:nvSpPr>
        <p:spPr>
          <a:xfrm>
            <a:off x="476693" y="837724"/>
            <a:ext cx="1123861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Chú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tễnh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Cánh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khệ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nệ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lẳn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Nhưng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1A76AB1-B32B-41E8-BA1B-30A34DA69794}"/>
              </a:ext>
            </a:extLst>
          </p:cNvPr>
          <p:cNvSpPr/>
          <p:nvPr/>
        </p:nvSpPr>
        <p:spPr>
          <a:xfrm>
            <a:off x="854575" y="835849"/>
            <a:ext cx="518306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FE8C237-0073-4DF2-AB37-B0866429F77D}"/>
              </a:ext>
            </a:extLst>
          </p:cNvPr>
          <p:cNvSpPr/>
          <p:nvPr/>
        </p:nvSpPr>
        <p:spPr>
          <a:xfrm>
            <a:off x="854575" y="2719076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EAB7772-80DD-4A27-B5C8-4FBC7CCC6436}"/>
              </a:ext>
            </a:extLst>
          </p:cNvPr>
          <p:cNvSpPr/>
          <p:nvPr/>
        </p:nvSpPr>
        <p:spPr>
          <a:xfrm>
            <a:off x="854574" y="4557320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5909183-3D7F-4CE1-8ABC-80B128F2D0C6}"/>
              </a:ext>
            </a:extLst>
          </p:cNvPr>
          <p:cNvSpPr/>
          <p:nvPr/>
        </p:nvSpPr>
        <p:spPr>
          <a:xfrm>
            <a:off x="-405301" y="1"/>
            <a:ext cx="4130635" cy="5847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</a:t>
            </a:r>
            <a:r>
              <a:rPr lang="en-US" sz="2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đọc 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595BF2D-F76F-4DEB-8562-B8AF69E7F59E}"/>
              </a:ext>
            </a:extLst>
          </p:cNvPr>
          <p:cNvSpPr/>
          <p:nvPr/>
        </p:nvSpPr>
        <p:spPr>
          <a:xfrm>
            <a:off x="-154930" y="0"/>
            <a:ext cx="3629891" cy="5847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 đọc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4778041-C92F-4122-8747-D4DE9F82757F}"/>
              </a:ext>
            </a:extLst>
          </p:cNvPr>
          <p:cNvSpPr/>
          <p:nvPr/>
        </p:nvSpPr>
        <p:spPr>
          <a:xfrm>
            <a:off x="0" y="0"/>
            <a:ext cx="3629891" cy="5847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toàn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1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 VỆ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176BA8-5A2C-4389-B419-4134DB9D5C8F}"/>
              </a:ext>
            </a:extLst>
          </p:cNvPr>
          <p:cNvSpPr txBox="1"/>
          <p:nvPr/>
        </p:nvSpPr>
        <p:spPr>
          <a:xfrm>
            <a:off x="810199" y="757794"/>
            <a:ext cx="974535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2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23432E-8676-42A7-81B9-2B62295E74A3}"/>
              </a:ext>
            </a:extLst>
          </p:cNvPr>
          <p:cNvSpPr txBox="1"/>
          <p:nvPr/>
        </p:nvSpPr>
        <p:spPr>
          <a:xfrm>
            <a:off x="810199" y="4932754"/>
            <a:ext cx="8227269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Bống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mang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cánh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cam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sóc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9BDDC0-0AAD-4DCC-A9EB-A28E887DA180}"/>
              </a:ext>
            </a:extLst>
          </p:cNvPr>
          <p:cNvGrpSpPr/>
          <p:nvPr/>
        </p:nvGrpSpPr>
        <p:grpSpPr>
          <a:xfrm>
            <a:off x="758034" y="1684384"/>
            <a:ext cx="10880591" cy="2946191"/>
            <a:chOff x="869154" y="1719668"/>
            <a:chExt cx="11695225" cy="294619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4D7F8D-8C00-4E5F-9EDB-820F98789754}"/>
                </a:ext>
              </a:extLst>
            </p:cNvPr>
            <p:cNvSpPr/>
            <p:nvPr/>
          </p:nvSpPr>
          <p:spPr>
            <a:xfrm>
              <a:off x="869154" y="1719668"/>
              <a:ext cx="11695225" cy="29461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cam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lạc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bước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tễnh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quá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cam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lọ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đựng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cỏ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cam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trở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xíu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2AC01B-2044-4D58-B905-676807FBF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225" y="1918748"/>
              <a:ext cx="406128" cy="38378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93B9B34-C96E-4447-AAF7-82BF5F8B3C57}"/>
              </a:ext>
            </a:extLst>
          </p:cNvPr>
          <p:cNvGrpSpPr/>
          <p:nvPr/>
        </p:nvGrpSpPr>
        <p:grpSpPr>
          <a:xfrm>
            <a:off x="-235477" y="-239233"/>
            <a:ext cx="3661645" cy="797845"/>
            <a:chOff x="-235477" y="-239233"/>
            <a:chExt cx="3661645" cy="79784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960581B-C6D7-4655-B2A7-DA311402C4AC}"/>
                </a:ext>
              </a:extLst>
            </p:cNvPr>
            <p:cNvSpPr/>
            <p:nvPr/>
          </p:nvSpPr>
          <p:spPr>
            <a:xfrm>
              <a:off x="-235477" y="-51469"/>
              <a:ext cx="3262723" cy="58477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800" b="1">
                  <a:solidFill>
                    <a:schemeClr val="bg1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Trả lời câu hỏi</a:t>
              </a:r>
              <a:endParaRPr lang="en-US" sz="2800" b="1" dirty="0">
                <a:solidFill>
                  <a:schemeClr val="bg1"/>
                </a:solidFill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1" name="图片 14">
              <a:extLst>
                <a:ext uri="{FF2B5EF4-FFF2-40B4-BE49-F238E27FC236}">
                  <a16:creationId xmlns:a16="http://schemas.microsoft.com/office/drawing/2014/main" id="{193D5FC0-5A00-4C2F-98A9-CF43E962F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323" y="-239233"/>
              <a:ext cx="797845" cy="797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84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948CB2-72C5-48A6-A73D-681477157217}"/>
              </a:ext>
            </a:extLst>
          </p:cNvPr>
          <p:cNvSpPr txBox="1"/>
          <p:nvPr/>
        </p:nvSpPr>
        <p:spPr>
          <a:xfrm>
            <a:off x="522920" y="825353"/>
            <a:ext cx="11423274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Câu văn nào cho biết điều đó?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AD23E7-A557-4BE6-8E3C-3F954E0270C2}"/>
              </a:ext>
            </a:extLst>
          </p:cNvPr>
          <p:cNvSpPr txBox="1"/>
          <p:nvPr/>
        </p:nvSpPr>
        <p:spPr>
          <a:xfrm>
            <a:off x="635563" y="4926795"/>
            <a:ext cx="10826362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Bống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sóc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cánh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cam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đáo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cẩn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thận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7EB46-3EE7-46B2-914D-7D237DE3C801}"/>
              </a:ext>
            </a:extLst>
          </p:cNvPr>
          <p:cNvSpPr/>
          <p:nvPr/>
        </p:nvSpPr>
        <p:spPr>
          <a:xfrm>
            <a:off x="522920" y="2190042"/>
            <a:ext cx="112877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khệ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nệ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lẳn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chút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DF6BA1-72A8-4CA2-A1CC-85DC997AAC2B}"/>
              </a:ext>
            </a:extLst>
          </p:cNvPr>
          <p:cNvCxnSpPr>
            <a:cxnSpLocks/>
          </p:cNvCxnSpPr>
          <p:nvPr/>
        </p:nvCxnSpPr>
        <p:spPr>
          <a:xfrm>
            <a:off x="4992141" y="3723362"/>
            <a:ext cx="66885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0A214D-E692-44DD-AAEE-54A94B46C8A9}"/>
              </a:ext>
            </a:extLst>
          </p:cNvPr>
          <p:cNvCxnSpPr>
            <a:cxnSpLocks/>
          </p:cNvCxnSpPr>
          <p:nvPr/>
        </p:nvCxnSpPr>
        <p:spPr>
          <a:xfrm>
            <a:off x="694555" y="4235800"/>
            <a:ext cx="10986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A45AD9-1696-44A5-B3BB-AC3F53897870}"/>
              </a:ext>
            </a:extLst>
          </p:cNvPr>
          <p:cNvCxnSpPr>
            <a:cxnSpLocks/>
          </p:cNvCxnSpPr>
          <p:nvPr/>
        </p:nvCxnSpPr>
        <p:spPr>
          <a:xfrm>
            <a:off x="635563" y="4713494"/>
            <a:ext cx="30782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8F54806D-0890-403A-9B7F-DC85E0A04676}"/>
              </a:ext>
            </a:extLst>
          </p:cNvPr>
          <p:cNvGrpSpPr/>
          <p:nvPr/>
        </p:nvGrpSpPr>
        <p:grpSpPr>
          <a:xfrm>
            <a:off x="-353464" y="-243646"/>
            <a:ext cx="3661645" cy="797845"/>
            <a:chOff x="-235477" y="-239233"/>
            <a:chExt cx="3661645" cy="79784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9FC85A4-93DB-4FAA-87F3-71B32674F185}"/>
                </a:ext>
              </a:extLst>
            </p:cNvPr>
            <p:cNvSpPr/>
            <p:nvPr/>
          </p:nvSpPr>
          <p:spPr>
            <a:xfrm>
              <a:off x="-235477" y="-51469"/>
              <a:ext cx="3262723" cy="58477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800" b="1">
                  <a:solidFill>
                    <a:schemeClr val="bg1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Trả lời câu hỏi</a:t>
              </a:r>
              <a:endParaRPr lang="en-US" sz="2800" b="1" dirty="0">
                <a:solidFill>
                  <a:schemeClr val="bg1"/>
                </a:solidFill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3" name="图片 14">
              <a:extLst>
                <a:ext uri="{FF2B5EF4-FFF2-40B4-BE49-F238E27FC236}">
                  <a16:creationId xmlns:a16="http://schemas.microsoft.com/office/drawing/2014/main" id="{E986C804-4431-4223-841F-5189D545D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323" y="-239233"/>
              <a:ext cx="797845" cy="797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614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AD411D9-0BD6-4D25-B3E8-E5801B8DDDBB}"/>
              </a:ext>
            </a:extLst>
          </p:cNvPr>
          <p:cNvSpPr txBox="1"/>
          <p:nvPr/>
        </p:nvSpPr>
        <p:spPr>
          <a:xfrm>
            <a:off x="1182374" y="793839"/>
            <a:ext cx="94986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Oval Callout 5">
            <a:extLst>
              <a:ext uri="{FF2B5EF4-FFF2-40B4-BE49-F238E27FC236}">
                <a16:creationId xmlns:a16="http://schemas.microsoft.com/office/drawing/2014/main" id="{1AFA59D3-F5A6-41A5-82A8-F7CBC20487C6}"/>
              </a:ext>
            </a:extLst>
          </p:cNvPr>
          <p:cNvSpPr/>
          <p:nvPr/>
        </p:nvSpPr>
        <p:spPr>
          <a:xfrm>
            <a:off x="6350784" y="1953240"/>
            <a:ext cx="4946593" cy="2111345"/>
          </a:xfrm>
          <a:prstGeom prst="wedgeEllipseCallout">
            <a:avLst>
              <a:gd name="adj1" fmla="val -47892"/>
              <a:gd name="adj2" fmla="val 74846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sp>
        <p:nvSpPr>
          <p:cNvPr id="12" name="Oval Callout 9">
            <a:extLst>
              <a:ext uri="{FF2B5EF4-FFF2-40B4-BE49-F238E27FC236}">
                <a16:creationId xmlns:a16="http://schemas.microsoft.com/office/drawing/2014/main" id="{26E62C84-74C5-4E5A-A96E-46EF155EC080}"/>
              </a:ext>
            </a:extLst>
          </p:cNvPr>
          <p:cNvSpPr/>
          <p:nvPr/>
        </p:nvSpPr>
        <p:spPr>
          <a:xfrm>
            <a:off x="730069" y="1940510"/>
            <a:ext cx="5351182" cy="2093766"/>
          </a:xfrm>
          <a:prstGeom prst="wedgeEllipseCallout">
            <a:avLst>
              <a:gd name="adj1" fmla="val 24050"/>
              <a:gd name="adj2" fmla="val 85256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7172DA-BF45-4CEC-AE00-A13BE4A80181}"/>
              </a:ext>
            </a:extLst>
          </p:cNvPr>
          <p:cNvSpPr txBox="1"/>
          <p:nvPr/>
        </p:nvSpPr>
        <p:spPr>
          <a:xfrm>
            <a:off x="1182374" y="5054485"/>
            <a:ext cx="1158632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C70B7C6-1FAB-4C7E-B541-3CA4F87D0741}"/>
              </a:ext>
            </a:extLst>
          </p:cNvPr>
          <p:cNvGrpSpPr/>
          <p:nvPr/>
        </p:nvGrpSpPr>
        <p:grpSpPr>
          <a:xfrm>
            <a:off x="-235477" y="-239233"/>
            <a:ext cx="3661645" cy="797845"/>
            <a:chOff x="-235477" y="-239233"/>
            <a:chExt cx="3661645" cy="79784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6C99381-1B92-4605-95E6-D57E33A68DCB}"/>
                </a:ext>
              </a:extLst>
            </p:cNvPr>
            <p:cNvSpPr/>
            <p:nvPr/>
          </p:nvSpPr>
          <p:spPr>
            <a:xfrm>
              <a:off x="-235477" y="-51469"/>
              <a:ext cx="3262723" cy="58477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800" b="1">
                  <a:solidFill>
                    <a:schemeClr val="bg1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Trả lời câu hỏi</a:t>
              </a:r>
              <a:endParaRPr lang="en-US" sz="2800" b="1" dirty="0">
                <a:solidFill>
                  <a:schemeClr val="bg1"/>
                </a:solidFill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8" name="图片 14">
              <a:extLst>
                <a:ext uri="{FF2B5EF4-FFF2-40B4-BE49-F238E27FC236}">
                  <a16:creationId xmlns:a16="http://schemas.microsoft.com/office/drawing/2014/main" id="{9D466EB6-69AF-49F6-A8B2-7E0D26BFF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323" y="-239233"/>
              <a:ext cx="797845" cy="797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908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549955" y="270584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978470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tễnh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E42ED3-CEAF-4075-AFB4-0936E2BC12F5}"/>
              </a:ext>
            </a:extLst>
          </p:cNvPr>
          <p:cNvSpPr/>
          <p:nvPr/>
        </p:nvSpPr>
        <p:spPr>
          <a:xfrm>
            <a:off x="-405301" y="1"/>
            <a:ext cx="4130635" cy="5847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</a:t>
            </a:r>
            <a:r>
              <a:rPr lang="en-US" sz="2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đọc 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213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549955" y="270584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85898" y="1696015"/>
            <a:ext cx="112386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Cánh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lẳn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thận</a:t>
            </a:r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nước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F8501C-80E7-4FE4-B158-EEE75BF44C81}"/>
              </a:ext>
            </a:extLst>
          </p:cNvPr>
          <p:cNvCxnSpPr>
            <a:cxnSpLocks/>
          </p:cNvCxnSpPr>
          <p:nvPr/>
        </p:nvCxnSpPr>
        <p:spPr>
          <a:xfrm>
            <a:off x="6158388" y="2257425"/>
            <a:ext cx="16711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D63863-EBB0-4235-8AA1-B4BAFD5F9EC6}"/>
              </a:ext>
            </a:extLst>
          </p:cNvPr>
          <p:cNvCxnSpPr>
            <a:cxnSpLocks/>
          </p:cNvCxnSpPr>
          <p:nvPr/>
        </p:nvCxnSpPr>
        <p:spPr>
          <a:xfrm>
            <a:off x="8215788" y="2266950"/>
            <a:ext cx="16711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944466-91C4-4A12-B1BE-0A6413BD543F}"/>
              </a:ext>
            </a:extLst>
          </p:cNvPr>
          <p:cNvCxnSpPr>
            <a:cxnSpLocks/>
          </p:cNvCxnSpPr>
          <p:nvPr/>
        </p:nvCxnSpPr>
        <p:spPr>
          <a:xfrm>
            <a:off x="9022091" y="2781300"/>
            <a:ext cx="14363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A979FE-FBF6-447F-B538-345179E62E4F}"/>
              </a:ext>
            </a:extLst>
          </p:cNvPr>
          <p:cNvCxnSpPr>
            <a:cxnSpLocks/>
          </p:cNvCxnSpPr>
          <p:nvPr/>
        </p:nvCxnSpPr>
        <p:spPr>
          <a:xfrm>
            <a:off x="1678316" y="3212186"/>
            <a:ext cx="14363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33ECC0-888D-4A6A-A7CA-38E5902485F5}"/>
              </a:ext>
            </a:extLst>
          </p:cNvPr>
          <p:cNvCxnSpPr>
            <a:cxnSpLocks/>
          </p:cNvCxnSpPr>
          <p:nvPr/>
        </p:nvCxnSpPr>
        <p:spPr>
          <a:xfrm>
            <a:off x="5341154" y="3250286"/>
            <a:ext cx="19168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90C94A-7F0F-402B-A0EC-AD009A0D086A}"/>
              </a:ext>
            </a:extLst>
          </p:cNvPr>
          <p:cNvCxnSpPr>
            <a:cxnSpLocks/>
          </p:cNvCxnSpPr>
          <p:nvPr/>
        </p:nvCxnSpPr>
        <p:spPr>
          <a:xfrm>
            <a:off x="1769279" y="3726536"/>
            <a:ext cx="19168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AE23C9-AF11-454E-B0F1-714F8083FE6F}"/>
              </a:ext>
            </a:extLst>
          </p:cNvPr>
          <p:cNvCxnSpPr>
            <a:cxnSpLocks/>
          </p:cNvCxnSpPr>
          <p:nvPr/>
        </p:nvCxnSpPr>
        <p:spPr>
          <a:xfrm>
            <a:off x="6035521" y="4269461"/>
            <a:ext cx="19168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3805FD2-AE85-45A3-9709-4D0CDC801DC6}"/>
              </a:ext>
            </a:extLst>
          </p:cNvPr>
          <p:cNvSpPr/>
          <p:nvPr/>
        </p:nvSpPr>
        <p:spPr>
          <a:xfrm>
            <a:off x="-405301" y="1"/>
            <a:ext cx="4130635" cy="5847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</a:t>
            </a:r>
            <a:r>
              <a:rPr lang="en-US" sz="2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đọc 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61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D9FDA4-B56C-443F-9D03-3D36236A80C5}"/>
              </a:ext>
            </a:extLst>
          </p:cNvPr>
          <p:cNvSpPr txBox="1"/>
          <p:nvPr/>
        </p:nvSpPr>
        <p:spPr>
          <a:xfrm>
            <a:off x="1057333" y="1736037"/>
            <a:ext cx="10375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từ ngữ nào dưới đây được dùng để miêu tả cánh cam?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D99639-76F3-4C5B-9A84-1A11D2B29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756" y="3635945"/>
            <a:ext cx="9977068" cy="134058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6CCB74B-0DD0-46D8-B8A4-2F923B133653}"/>
              </a:ext>
            </a:extLst>
          </p:cNvPr>
          <p:cNvSpPr/>
          <p:nvPr/>
        </p:nvSpPr>
        <p:spPr>
          <a:xfrm>
            <a:off x="1256756" y="3437115"/>
            <a:ext cx="2279133" cy="13662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96008A3-FCAE-441C-9DFD-6B923041A084}"/>
              </a:ext>
            </a:extLst>
          </p:cNvPr>
          <p:cNvSpPr/>
          <p:nvPr/>
        </p:nvSpPr>
        <p:spPr>
          <a:xfrm>
            <a:off x="3397445" y="3707359"/>
            <a:ext cx="2062938" cy="13662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3E009C3-C442-4F80-88AC-2D331A313C26}"/>
              </a:ext>
            </a:extLst>
          </p:cNvPr>
          <p:cNvSpPr/>
          <p:nvPr/>
        </p:nvSpPr>
        <p:spPr>
          <a:xfrm>
            <a:off x="5460383" y="3585085"/>
            <a:ext cx="1818166" cy="13662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4D72900-9BE6-4DC1-B384-1A5AD5EA8A7A}"/>
              </a:ext>
            </a:extLst>
          </p:cNvPr>
          <p:cNvSpPr/>
          <p:nvPr/>
        </p:nvSpPr>
        <p:spPr>
          <a:xfrm>
            <a:off x="9206587" y="3585085"/>
            <a:ext cx="1818166" cy="13662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952D932-9C8F-4E61-99D1-244149728763}"/>
              </a:ext>
            </a:extLst>
          </p:cNvPr>
          <p:cNvSpPr/>
          <p:nvPr/>
        </p:nvSpPr>
        <p:spPr>
          <a:xfrm>
            <a:off x="-552505" y="-14506"/>
            <a:ext cx="5500078" cy="5847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</a:t>
            </a:r>
            <a:r>
              <a:rPr lang="en-US" sz="2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tập theo văn bản đọc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6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8" grpId="0" animBg="1"/>
      <p:bldP spid="20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Luyện đọc từ khó"/>
          <p:cNvSpPr txBox="1"/>
          <p:nvPr/>
        </p:nvSpPr>
        <p:spPr>
          <a:xfrm>
            <a:off x="1473666" y="1938229"/>
            <a:ext cx="92400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normalizeH="0" baseline="0" noProof="0" dirty="0"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200" i="0" u="none" strike="noStrike" kern="1200" normalizeH="0" baseline="0" noProof="0" dirty="0"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 bạn Bống, em hãy nói lời động viên</a:t>
            </a:r>
            <a:r>
              <a:rPr kumimoji="0" lang="vi-VN" sz="3200" i="0" u="none" strike="noStrike" kern="1200" normalizeH="0" baseline="0" noProof="0"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kumimoji="0" lang="vi-VN" sz="3200" i="0" u="none" strike="noStrike" kern="1200" normalizeH="0" baseline="0" noProof="0" dirty="0"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ủi cánh cam khi bị thương</a:t>
            </a:r>
            <a:endParaRPr kumimoji="0" lang="en-US" sz="3200" i="0" u="none" strike="noStrike" kern="1200" normalizeH="0" baseline="0" noProof="0" dirty="0"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Luyện đọc từ khó">
            <a:extLst>
              <a:ext uri="{FF2B5EF4-FFF2-40B4-BE49-F238E27FC236}">
                <a16:creationId xmlns:a16="http://schemas.microsoft.com/office/drawing/2014/main" id="{F1DFDDA4-1128-4011-BC45-EE5E8FAB2F1C}"/>
              </a:ext>
            </a:extLst>
          </p:cNvPr>
          <p:cNvSpPr txBox="1"/>
          <p:nvPr/>
        </p:nvSpPr>
        <p:spPr>
          <a:xfrm>
            <a:off x="1844707" y="3112219"/>
            <a:ext cx="80501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normalizeH="0" baseline="0" noProof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vi-VN" sz="3200" i="0" u="none" strike="noStrike" kern="1200" normalizeH="0" baseline="0" noProof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</a:t>
            </a:r>
            <a:r>
              <a:rPr kumimoji="0" lang="vi-VN" sz="3200" i="0" u="none" strike="noStrike" kern="1200" normalizeH="0" baseline="0" noProof="0" dirty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cam bị thương rồi. Chị sẽ đưa em về nhà, đựng em trong một chiếc lọ nhỏ đầy cỏ xanh non. Và chúng mình sẽ trở thành bạn của nhau. </a:t>
            </a:r>
            <a:endParaRPr kumimoji="0" lang="en-US" sz="3200" i="0" u="none" strike="noStrike" kern="1200" normalizeH="0" baseline="0" noProof="0" dirty="0">
              <a:solidFill>
                <a:srgbClr val="FF000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FA6C1DF-3DD6-498C-A1E7-8AEC85B29778}"/>
              </a:ext>
            </a:extLst>
          </p:cNvPr>
          <p:cNvSpPr/>
          <p:nvPr/>
        </p:nvSpPr>
        <p:spPr>
          <a:xfrm>
            <a:off x="-552505" y="-14506"/>
            <a:ext cx="5500078" cy="5847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</a:t>
            </a:r>
            <a:r>
              <a:rPr lang="en-US" sz="2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tập theo văn bản đọc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81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0C32389-3735-42AF-B240-73AAF2C620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1098662" y="4029123"/>
            <a:ext cx="1966025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CDBE686B-E19B-4114-AE67-A2C3325ABF44}"/>
              </a:ext>
            </a:extLst>
          </p:cNvPr>
          <p:cNvSpPr/>
          <p:nvPr/>
        </p:nvSpPr>
        <p:spPr>
          <a:xfrm>
            <a:off x="1777374" y="2432469"/>
            <a:ext cx="4001386" cy="1520456"/>
          </a:xfrm>
          <a:prstGeom prst="cloudCallout">
            <a:avLst>
              <a:gd name="adj1" fmla="val -44210"/>
              <a:gd name="adj2" fmla="val 6017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C21365-63C5-48F1-B5B5-E0F4B1C8AB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8680814" y="4267210"/>
            <a:ext cx="2308523" cy="216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D1BE8F43-C307-43DF-82E8-D142700C3B34}"/>
              </a:ext>
            </a:extLst>
          </p:cNvPr>
          <p:cNvSpPr/>
          <p:nvPr/>
        </p:nvSpPr>
        <p:spPr>
          <a:xfrm>
            <a:off x="6370638" y="2039064"/>
            <a:ext cx="4001386" cy="1648046"/>
          </a:xfrm>
          <a:prstGeom prst="cloudCallout">
            <a:avLst>
              <a:gd name="adj1" fmla="val 34444"/>
              <a:gd name="adj2" fmla="val 8604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9E6BB062-AACE-4C92-B928-76B89690FBD5}"/>
              </a:ext>
            </a:extLst>
          </p:cNvPr>
          <p:cNvSpPr/>
          <p:nvPr/>
        </p:nvSpPr>
        <p:spPr>
          <a:xfrm>
            <a:off x="1777374" y="2039064"/>
            <a:ext cx="4699590" cy="1913861"/>
          </a:xfrm>
          <a:prstGeom prst="cloudCallout">
            <a:avLst>
              <a:gd name="adj1" fmla="val -44210"/>
              <a:gd name="adj2" fmla="val 6017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buồn, cậu thử tìm lại xem, biết đâu lại tìm được.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Luyện đọc từ khó">
            <a:extLst>
              <a:ext uri="{FF2B5EF4-FFF2-40B4-BE49-F238E27FC236}">
                <a16:creationId xmlns:a16="http://schemas.microsoft.com/office/drawing/2014/main" id="{471AFD88-092C-44DF-BDAC-00CD2ADFBE5B}"/>
              </a:ext>
            </a:extLst>
          </p:cNvPr>
          <p:cNvSpPr txBox="1"/>
          <p:nvPr/>
        </p:nvSpPr>
        <p:spPr>
          <a:xfrm>
            <a:off x="2398914" y="1073888"/>
            <a:ext cx="10413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normalizeH="0" baseline="0" noProof="0" dirty="0"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200" i="0" u="none" strike="noStrike" kern="1200" normalizeH="0" baseline="0" noProof="0" dirty="0" err="1"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3200" i="0" u="none" strike="noStrike" kern="1200" normalizeH="0" baseline="0" noProof="0" dirty="0"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normalizeH="0" baseline="0" noProof="0" dirty="0" err="1"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i="0" u="none" strike="noStrike" kern="1200" normalizeH="0" baseline="0" noProof="0" dirty="0"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normalizeH="0" baseline="0" noProof="0" dirty="0" err="1"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i="0" u="none" strike="noStrike" kern="1200" normalizeH="0" baseline="0" noProof="0" dirty="0"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normalizeH="0" baseline="0" noProof="0" dirty="0" err="1"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200" i="0" u="none" strike="noStrike" kern="1200" normalizeH="0" baseline="0" noProof="0" dirty="0"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normalizeH="0" baseline="0" noProof="0" dirty="0" err="1"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sz="3200" i="0" u="none" strike="noStrike" kern="1200" normalizeH="0" baseline="0" noProof="0" dirty="0"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i="0" u="none" strike="noStrike" kern="1200" normalizeH="0" baseline="0" noProof="0" err="1"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i="0" u="none" strike="noStrike" kern="1200" normalizeH="0" baseline="0" noProof="0"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sẽ </a:t>
            </a:r>
            <a:r>
              <a:rPr kumimoji="0" lang="en-US" sz="3200" i="0" u="none" strike="noStrike" kern="1200" normalizeH="0" baseline="0" noProof="0" dirty="0" err="1"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i="0" u="none" strike="noStrike" kern="1200" normalizeH="0" baseline="0" noProof="0" dirty="0"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normalizeH="0" baseline="0" noProof="0" dirty="0" err="1"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i="0" u="none" strike="noStrike" kern="1200" normalizeH="0" baseline="0" noProof="0" dirty="0"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2D1F34-13D2-4C97-87D9-263CD3437150}"/>
              </a:ext>
            </a:extLst>
          </p:cNvPr>
          <p:cNvSpPr/>
          <p:nvPr/>
        </p:nvSpPr>
        <p:spPr>
          <a:xfrm>
            <a:off x="-552505" y="-14506"/>
            <a:ext cx="5500078" cy="5847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</a:t>
            </a:r>
            <a:r>
              <a:rPr lang="en-US" sz="2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tập theo văn bản đọc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73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47" y="2304317"/>
            <a:ext cx="3090399" cy="4469671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3754658"/>
            <a:ext cx="3019329" cy="3019329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1883606"/>
            <a:ext cx="3272828" cy="32728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306" y="0"/>
            <a:ext cx="7933151" cy="42387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1909" y="1257876"/>
            <a:ext cx="4209807" cy="2062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</a:p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endParaRPr lang="en-US" sz="4267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914377"/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267" b="1" dirty="0">
              <a:solidFill>
                <a:srgbClr val="FFFF00"/>
              </a:solidFill>
              <a:latin typeface="DFPOP1-W9"/>
            </a:endParaRPr>
          </a:p>
        </p:txBody>
      </p:sp>
    </p:spTree>
    <p:extLst>
      <p:ext uri="{BB962C8B-B14F-4D97-AF65-F5344CB8AC3E}">
        <p14:creationId xmlns:p14="http://schemas.microsoft.com/office/powerpoint/2010/main" val="20004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71">
            <a:extLst>
              <a:ext uri="{FF2B5EF4-FFF2-40B4-BE49-F238E27FC236}">
                <a16:creationId xmlns:a16="http://schemas.microsoft.com/office/drawing/2014/main" id="{0B773D1F-6145-43E0-AE27-0F6DC7CFFB10}"/>
              </a:ext>
            </a:extLst>
          </p:cNvPr>
          <p:cNvSpPr txBox="1"/>
          <p:nvPr/>
        </p:nvSpPr>
        <p:spPr>
          <a:xfrm>
            <a:off x="1308596" y="1527036"/>
            <a:ext cx="9251249" cy="224676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đúng, rõ ràng một câu chuyên ngắn và đơn giản, không có lời thoại; biết ngắt hơi ở chỗ có đấu câu; nhận biết được hình dạng, điệu bộ, hành động của nhân vật; thái độ, tình cảm giữa các nhân vật; các sự việc chính trong câu chuy</a:t>
            </a: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ệ</a:t>
            </a:r>
            <a:r>
              <a:rPr lang="vi-VN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n.</a:t>
            </a:r>
            <a:endParaRPr lang="zh-CN" alt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71">
            <a:extLst>
              <a:ext uri="{FF2B5EF4-FFF2-40B4-BE49-F238E27FC236}">
                <a16:creationId xmlns:a16="http://schemas.microsoft.com/office/drawing/2014/main" id="{8AAFE694-1C50-4BE5-A6A6-6667AF9EAEBC}"/>
              </a:ext>
            </a:extLst>
          </p:cNvPr>
          <p:cNvSpPr txBox="1"/>
          <p:nvPr/>
        </p:nvSpPr>
        <p:spPr>
          <a:xfrm>
            <a:off x="1308596" y="3897025"/>
            <a:ext cx="9752694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Trả lời được các câu hỏi của bài.</a:t>
            </a:r>
            <a:endParaRPr lang="zh-CN" alt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71">
            <a:extLst>
              <a:ext uri="{FF2B5EF4-FFF2-40B4-BE49-F238E27FC236}">
                <a16:creationId xmlns:a16="http://schemas.microsoft.com/office/drawing/2014/main" id="{32BD9613-15FB-4D5A-AD61-9FD1854AA225}"/>
              </a:ext>
            </a:extLst>
          </p:cNvPr>
          <p:cNvSpPr txBox="1"/>
          <p:nvPr/>
        </p:nvSpPr>
        <p:spPr>
          <a:xfrm>
            <a:off x="1308596" y="4986042"/>
            <a:ext cx="9251249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được:</a:t>
            </a:r>
            <a:r>
              <a:rPr lang="vi-VN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Cần có ý thức bảo vệ và tôn trọng sự sống của các loài vật trong thế giới tự nhiên.</a:t>
            </a:r>
            <a:endParaRPr lang="en-US" sz="2800" b="1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 eaLnBrk="0" hangingPunct="0"/>
            <a:endParaRPr lang="zh-CN" alt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F2AFF0-D699-40E1-BF44-0A77B169DE8E}"/>
              </a:ext>
            </a:extLst>
          </p:cNvPr>
          <p:cNvSpPr txBox="1"/>
          <p:nvPr/>
        </p:nvSpPr>
        <p:spPr>
          <a:xfrm>
            <a:off x="4029451" y="316073"/>
            <a:ext cx="3275402" cy="10452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cần đạt</a:t>
            </a:r>
            <a:endParaRPr lang="zh-CN" alt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1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khỉ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chặn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tặc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2011754" y="1379512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58812" y="2767280"/>
            <a:ext cx="6590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bài học sau.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05" y="236091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  <p:sp>
        <p:nvSpPr>
          <p:cNvPr id="24" name="TextBox 31"/>
          <p:cNvSpPr txBox="1"/>
          <p:nvPr/>
        </p:nvSpPr>
        <p:spPr>
          <a:xfrm>
            <a:off x="1832499" y="2923447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ngoan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giỏi</a:t>
            </a:r>
            <a:endParaRPr lang="zh-CN" altLang="en-US" sz="5333" b="1" dirty="0">
              <a:solidFill>
                <a:srgbClr val="A9250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037" y="4253424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1" y="40005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14" action="ppaction://hlinksldjump"/>
          </p:cNvPr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0" name="Oval 39">
            <a:hlinkClick r:id="rId20" action="ppaction://hlinksldjump"/>
          </p:cNvPr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1" name="Oval 40">
            <a:hlinkClick r:id="rId18" action="ppaction://hlinksldjump"/>
          </p:cNvPr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2" name="Oval 41">
            <a:hlinkClick r:id="rId23" action="ppaction://hlinksldjump"/>
          </p:cNvPr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43" name="Oval 42">
            <a:hlinkClick r:id="rId26" action="ppaction://hlinksldjump"/>
          </p:cNvPr>
          <p:cNvSpPr/>
          <p:nvPr/>
        </p:nvSpPr>
        <p:spPr>
          <a:xfrm>
            <a:off x="10147420" y="3836529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8" name="Rectangle 7">
            <a:hlinkClick r:id="rId26" action="ppaction://hlinksldjump"/>
            <a:extLst>
              <a:ext uri="{FF2B5EF4-FFF2-40B4-BE49-F238E27FC236}">
                <a16:creationId xmlns:a16="http://schemas.microsoft.com/office/drawing/2014/main" id="{31EE3352-7964-40AB-B4A0-34AFB8AA5121}"/>
              </a:ext>
            </a:extLst>
          </p:cNvPr>
          <p:cNvSpPr/>
          <p:nvPr/>
        </p:nvSpPr>
        <p:spPr>
          <a:xfrm>
            <a:off x="9485523" y="0"/>
            <a:ext cx="2091695" cy="598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85371" y="4645561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25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1492647"/>
            <a:ext cx="711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93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743200" y="1492647"/>
            <a:ext cx="660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09999" y="4399340"/>
            <a:ext cx="48130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 tượng nước biển dâng lên, rút xuống một vài lần trong ngày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40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1949</Words>
  <Application>Microsoft Office PowerPoint</Application>
  <PresentationFormat>Widescreen</PresentationFormat>
  <Paragraphs>142</Paragraphs>
  <Slides>31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等线</vt:lpstr>
      <vt:lpstr>Arial</vt:lpstr>
      <vt:lpstr>Arial-Rounded</vt:lpstr>
      <vt:lpstr>Calibri</vt:lpstr>
      <vt:lpstr>Calibri Light</vt:lpstr>
      <vt:lpstr>DFPOP1-W9</vt:lpstr>
      <vt:lpstr>HP001 4 hàng</vt:lpstr>
      <vt:lpstr>Quicksand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3</cp:revision>
  <dcterms:created xsi:type="dcterms:W3CDTF">2022-03-14T08:40:53Z</dcterms:created>
  <dcterms:modified xsi:type="dcterms:W3CDTF">2022-03-14T09:14:33Z</dcterms:modified>
</cp:coreProperties>
</file>