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007577110" r:id="rId2"/>
    <p:sldId id="2007577113" r:id="rId3"/>
    <p:sldId id="2007577108" r:id="rId4"/>
    <p:sldId id="2007577109" r:id="rId5"/>
    <p:sldId id="2007577107" r:id="rId6"/>
    <p:sldId id="272" r:id="rId7"/>
    <p:sldId id="273" r:id="rId8"/>
    <p:sldId id="274" r:id="rId9"/>
    <p:sldId id="297" r:id="rId10"/>
    <p:sldId id="329" r:id="rId11"/>
    <p:sldId id="257" r:id="rId12"/>
    <p:sldId id="20075771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2" d="100"/>
          <a:sy n="32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0205-687A-4C1A-B23E-E706A151F4A8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82DDF-E5B3-41D0-B3D4-D0C945C74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7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58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4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2035-9938-4DC8-8489-C3549503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C9854-551A-458C-9879-6031814AC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0A40-A8B9-4603-818F-9592B309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E8187-4CB7-423C-8926-2086A845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48F7B-F399-4CD1-9783-619FE3FA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CAF9-084D-48F9-8104-10E06D6D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1E688-F6DB-494C-9BAC-D49510291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48CF6-B298-4CB0-AC45-8FDF5872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3C774-6365-4532-9EDD-E7998256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1A694-BF59-4900-8D84-187BCAB4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0B20C-4487-4F1A-97B8-844356397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456AE-BD88-438C-B88A-ED35909D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ABEF3-1C96-4113-94C6-15E9486C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BFBE-551D-4436-AB88-9C690905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8CDD7-D167-408E-B082-510CFD20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0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9507-327A-4381-BDED-C908F44D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B8AF-94CA-41E3-A378-D6FE260B2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AA86-3A4E-452D-8D00-5CDAFBF1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30C7F-4FFC-4C7C-84B7-D22DFA2F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2E77C-CD2E-47BB-A152-6583488A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9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F8B-E2E0-49C2-9159-DCE12106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3CA30-418C-474B-BC05-DF7188D2E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0223-0427-448F-8510-00846015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C9472-43CB-4052-9E50-E4B36311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F2079-C32A-4B92-98E3-152DDECA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3643-85C4-4C89-8A4F-B5D0F73B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2BA3-3150-4C13-BD14-F9D0B0D85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E3CE4-F188-4AE5-9BC3-812409474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3A687-B78D-4676-964D-0E1E7FA8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BDF5A-D5B0-4104-9FD5-00275D89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1323D-471C-4CE3-BE4E-021D2DD7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17AB-8114-4B8B-B115-0E8C1C59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91B5F-00A6-4300-86F1-FFA849DC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7F802-C396-4FD9-9C71-664A17A2F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2197D-DA01-48F2-B225-917C3C5C2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F917B-3758-49BB-B9D8-3B6CF7DC6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C5723-9E88-428B-8EFB-E58AAC5E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E4A26-141D-4842-8B3B-6DE42FD6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E9FE-8630-4438-ADB4-7AA74340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BE52-69DF-4875-9629-4544358D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5ACAF-15D9-452B-AD24-1FB9C388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01998-C2B9-4B34-A261-49624DD9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E13F2-6851-4D56-B88A-F674C51D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2D705-5292-4A23-9594-875B22F9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88F1E-49CF-45ED-BD1F-344D7CD4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A57A3-8564-41B8-8D45-C8039CB1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5CC2-8A25-4D02-9014-ED614C20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511D5-06EB-4B59-99B4-986C81B4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42920-D5CD-4323-996A-4843D9B44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2A312-F44F-4F63-8797-BADACC75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1EE8A-A3FB-4D34-8DCB-DEAE5FF0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514FB-233E-4926-AEBD-9B7BBA71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B5E8-16E2-429A-9A8E-C18E86D6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112BD-3D09-4EF8-84DE-91D14A064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01C7A-DAED-455F-BE38-6BC14723E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EFB86-E72C-4EA1-B6AC-6D48DB29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621B0-084E-4E26-9748-1569F7A1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D4C8B-53C4-4CF4-A3F2-0F69E4EC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6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628CB-BC5E-4350-82DC-2AFB6D2E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41FC-9B26-4BD0-B880-3DFBCE079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9DF3E-EE09-4568-8C88-31381BB07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5EF1-50FC-4CA6-8398-644D774462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8634-E582-460D-89DF-866CB716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0A49-C05A-4A28-B9C8-C9B57C78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46B4-ED42-495A-A916-D1DE7756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2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2B5733-BF8F-4EEB-8903-678A6009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0"/>
            <a:ext cx="12298680" cy="68552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615284-BCA4-46C1-9546-528600A09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C5DABE-FDE9-41A8-A0C6-246BE3FB728B}"/>
              </a:ext>
            </a:extLst>
          </p:cNvPr>
          <p:cNvSpPr txBox="1"/>
          <p:nvPr/>
        </p:nvSpPr>
        <p:spPr>
          <a:xfrm>
            <a:off x="3851633" y="1607574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ABAEE1-5D8F-4FF6-A3C2-B4A424927FAB}"/>
              </a:ext>
            </a:extLst>
          </p:cNvPr>
          <p:cNvSpPr txBox="1"/>
          <p:nvPr/>
        </p:nvSpPr>
        <p:spPr>
          <a:xfrm>
            <a:off x="292509" y="2720875"/>
            <a:ext cx="1078204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60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60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6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5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CHỮ HOA </a:t>
            </a:r>
            <a:r>
              <a:rPr lang="en-US" sz="5400" b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Y</a:t>
            </a:r>
            <a:endParaRPr lang="vi-VN" sz="5400" b="1" dirty="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97D12D-4C32-437B-BE1D-51D1720255C0}"/>
              </a:ext>
            </a:extLst>
          </p:cNvPr>
          <p:cNvGrpSpPr/>
          <p:nvPr/>
        </p:nvGrpSpPr>
        <p:grpSpPr>
          <a:xfrm>
            <a:off x="2892376" y="1111871"/>
            <a:ext cx="6608239" cy="1429401"/>
            <a:chOff x="1812007" y="949418"/>
            <a:chExt cx="6399335" cy="156185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F34795B-CF2F-4C41-9AFA-50965C71F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51550" b="32972"/>
            <a:stretch/>
          </p:blipFill>
          <p:spPr>
            <a:xfrm>
              <a:off x="2069498" y="949418"/>
              <a:ext cx="5720879" cy="156185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DE5C91-1FBC-4476-A3D1-A1F96347CE46}"/>
                </a:ext>
              </a:extLst>
            </p:cNvPr>
            <p:cNvSpPr/>
            <p:nvPr/>
          </p:nvSpPr>
          <p:spPr>
            <a:xfrm>
              <a:off x="1812007" y="1308732"/>
              <a:ext cx="6399335" cy="706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Yłu Tổ Ǖ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Ǭ,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ΐ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łu đŬg bào. 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4E6401D-738A-44BA-B60F-B987B1E6AB83}"/>
              </a:ext>
            </a:extLst>
          </p:cNvPr>
          <p:cNvSpPr txBox="1"/>
          <p:nvPr/>
        </p:nvSpPr>
        <p:spPr>
          <a:xfrm>
            <a:off x="3212916" y="2706294"/>
            <a:ext cx="8212276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Y, T</a:t>
            </a:r>
            <a:endParaRPr lang="vi-VN" sz="32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T, y, g, b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li ?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q, Y</a:t>
            </a:r>
            <a:endParaRPr lang="en-US" sz="3200" b="1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6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D9250B4C-F7FF-412B-B19F-2F1C8C174324}"/>
              </a:ext>
            </a:extLst>
          </p:cNvPr>
          <p:cNvSpPr txBox="1"/>
          <p:nvPr/>
        </p:nvSpPr>
        <p:spPr>
          <a:xfrm>
            <a:off x="1541698" y="2374371"/>
            <a:ext cx="793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học kết thúc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18BF720-F5B8-469B-9F20-ECD16F260A68}"/>
              </a:ext>
            </a:extLst>
          </p:cNvPr>
          <p:cNvSpPr txBox="1"/>
          <p:nvPr/>
        </p:nvSpPr>
        <p:spPr>
          <a:xfrm>
            <a:off x="1502719" y="2598300"/>
            <a:ext cx="975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Biết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39DC3-07F5-4091-A8F9-E223FCCA9A4A}"/>
              </a:ext>
            </a:extLst>
          </p:cNvPr>
          <p:cNvSpPr txBox="1"/>
          <p:nvPr/>
        </p:nvSpPr>
        <p:spPr>
          <a:xfrm>
            <a:off x="1502720" y="3613370"/>
            <a:ext cx="974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600" b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b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“Yêu </a:t>
            </a:r>
            <a:r>
              <a:rPr lang="en-US" sz="3600" b="1" dirty="0" err="1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Tổ</a:t>
            </a:r>
            <a:r>
              <a:rPr lang="en-US" sz="3600" b="1" dirty="0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quốc</a:t>
            </a:r>
            <a:r>
              <a:rPr lang="en-US" sz="3600" b="1" dirty="0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>
                <a:effectLst/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 bào”.</a:t>
            </a:r>
            <a:endParaRPr lang="en-US" sz="3600" b="1" dirty="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138B6-AE0F-4842-9544-60F9E4FDDBFD}"/>
              </a:ext>
            </a:extLst>
          </p:cNvPr>
          <p:cNvSpPr txBox="1"/>
          <p:nvPr/>
        </p:nvSpPr>
        <p:spPr>
          <a:xfrm>
            <a:off x="3967928" y="733181"/>
            <a:ext cx="4819581" cy="11205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zh-CN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2184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FF1C80-DBAB-43DD-A909-F3A9E04A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77" y="506254"/>
            <a:ext cx="4028675" cy="465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280160" y="5462522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li;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li. </a:t>
            </a:r>
          </a:p>
        </p:txBody>
      </p:sp>
      <p:pic>
        <p:nvPicPr>
          <p:cNvPr id="6" name="Picture 5" descr="cách viết chữ y">
            <a:extLst>
              <a:ext uri="{FF2B5EF4-FFF2-40B4-BE49-F238E27FC236}">
                <a16:creationId xmlns:a16="http://schemas.microsoft.com/office/drawing/2014/main" id="{EEBE4A05-D865-4C06-84A1-93CA48D2CA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27" y="1648393"/>
            <a:ext cx="2327403" cy="3514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chữ hoa Y 2.5 ly">
            <a:hlinkClick r:id="" action="ppaction://media"/>
            <a:extLst>
              <a:ext uri="{FF2B5EF4-FFF2-40B4-BE49-F238E27FC236}">
                <a16:creationId xmlns:a16="http://schemas.microsoft.com/office/drawing/2014/main" id="{E59C20A2-7967-4E13-A187-935E3B38E7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ập viết chữ hoa Y">
            <a:hlinkClick r:id="" action="ppaction://media"/>
            <a:extLst>
              <a:ext uri="{FF2B5EF4-FFF2-40B4-BE49-F238E27FC236}">
                <a16:creationId xmlns:a16="http://schemas.microsoft.com/office/drawing/2014/main" id="{1A855B12-D209-47F9-9F5F-904AB26DD5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7103" y="371916"/>
            <a:ext cx="8513285" cy="54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7"/>
          <p:cNvSpPr txBox="1"/>
          <p:nvPr/>
        </p:nvSpPr>
        <p:spPr>
          <a:xfrm>
            <a:off x="2811854" y="3696789"/>
            <a:ext cx="198279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8 ô li</a:t>
            </a:r>
          </a:p>
        </p:txBody>
      </p:sp>
      <p:pic>
        <p:nvPicPr>
          <p:cNvPr id="5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14821" y="5174363"/>
            <a:ext cx="101500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28891" y="5189196"/>
            <a:ext cx="96582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469854" y="5060530"/>
            <a:ext cx="855663" cy="1048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18"/>
          <p:cNvSpPr/>
          <p:nvPr/>
        </p:nvSpPr>
        <p:spPr>
          <a:xfrm>
            <a:off x="2762873" y="3753255"/>
            <a:ext cx="566512" cy="57962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2797566" y="3087189"/>
            <a:ext cx="198279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6 ô li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224838" y="1143001"/>
            <a:ext cx="387116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ý đúng nhất: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1504336" y="2049464"/>
            <a:ext cx="6420464" cy="996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*Con chữ Y cỡ vừa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 mấy ô li ?</a:t>
            </a:r>
          </a:p>
        </p:txBody>
      </p:sp>
      <p:sp>
        <p:nvSpPr>
          <p:cNvPr id="13" name="Text Box 19"/>
          <p:cNvSpPr txBox="1"/>
          <p:nvPr/>
        </p:nvSpPr>
        <p:spPr>
          <a:xfrm>
            <a:off x="2852221" y="4230190"/>
            <a:ext cx="1699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 7 ô li</a:t>
            </a:r>
          </a:p>
        </p:txBody>
      </p:sp>
      <p:grpSp>
        <p:nvGrpSpPr>
          <p:cNvPr id="3084" name="Group 22"/>
          <p:cNvGrpSpPr/>
          <p:nvPr/>
        </p:nvGrpSpPr>
        <p:grpSpPr>
          <a:xfrm>
            <a:off x="7294315" y="838157"/>
            <a:ext cx="2737958" cy="4426174"/>
            <a:chOff x="5268913" y="914400"/>
            <a:chExt cx="2960687" cy="5578475"/>
          </a:xfrm>
        </p:grpSpPr>
        <p:grpSp>
          <p:nvGrpSpPr>
            <p:cNvPr id="3085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3094" name="Picture 230"/>
              <p:cNvPicPr>
                <a:picLocks noChangeAspect="1"/>
              </p:cNvPicPr>
              <p:nvPr/>
            </p:nvPicPr>
            <p:blipFill>
              <a:blip r:embed="rId5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3095" name="Picture 231" descr="y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86" name="Group 703"/>
            <p:cNvGrpSpPr/>
            <p:nvPr/>
          </p:nvGrpSpPr>
          <p:grpSpPr>
            <a:xfrm>
              <a:off x="5426075" y="981496"/>
              <a:ext cx="2117725" cy="5306591"/>
              <a:chOff x="1117379" y="786578"/>
              <a:chExt cx="2118902" cy="5305797"/>
            </a:xfrm>
          </p:grpSpPr>
          <p:sp>
            <p:nvSpPr>
              <p:cNvPr id="3087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88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89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90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91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92" name="Text Box 237"/>
              <p:cNvSpPr txBox="1"/>
              <p:nvPr/>
            </p:nvSpPr>
            <p:spPr>
              <a:xfrm>
                <a:off x="1441092" y="1472274"/>
                <a:ext cx="335963" cy="8144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</a:t>
                </a:r>
              </a:p>
            </p:txBody>
          </p:sp>
          <p:sp>
            <p:nvSpPr>
              <p:cNvPr id="3093" name="Text Box 238"/>
              <p:cNvSpPr txBox="1"/>
              <p:nvPr/>
            </p:nvSpPr>
            <p:spPr>
              <a:xfrm>
                <a:off x="2900317" y="786578"/>
                <a:ext cx="335964" cy="8144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build="allAtOnce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/>
          <p:nvPr/>
        </p:nvSpPr>
        <p:spPr>
          <a:xfrm>
            <a:off x="2542504" y="3109585"/>
            <a:ext cx="290738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5 ô li </a:t>
            </a:r>
          </a:p>
        </p:txBody>
      </p:sp>
      <p:sp>
        <p:nvSpPr>
          <p:cNvPr id="13" name="Text Box 19"/>
          <p:cNvSpPr txBox="1"/>
          <p:nvPr/>
        </p:nvSpPr>
        <p:spPr>
          <a:xfrm>
            <a:off x="2542504" y="4255015"/>
            <a:ext cx="174443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  6 ô li</a:t>
            </a:r>
          </a:p>
        </p:txBody>
      </p:sp>
      <p:sp>
        <p:nvSpPr>
          <p:cNvPr id="4099" name="Text Box 9"/>
          <p:cNvSpPr txBox="1"/>
          <p:nvPr/>
        </p:nvSpPr>
        <p:spPr>
          <a:xfrm>
            <a:off x="2409913" y="1143001"/>
            <a:ext cx="39734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ý đúng nhất:</a:t>
            </a:r>
          </a:p>
        </p:txBody>
      </p:sp>
      <p:pic>
        <p:nvPicPr>
          <p:cNvPr id="410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1646628" y="5336667"/>
            <a:ext cx="1041813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2763258" y="5353314"/>
            <a:ext cx="991337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146057" y="5176931"/>
            <a:ext cx="855662" cy="107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"/>
          <p:cNvSpPr txBox="1"/>
          <p:nvPr/>
        </p:nvSpPr>
        <p:spPr>
          <a:xfrm>
            <a:off x="1106129" y="2043113"/>
            <a:ext cx="6590071" cy="996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*Con 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vừa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 mấy ô li ?</a:t>
            </a:r>
          </a:p>
        </p:txBody>
      </p:sp>
      <p:sp>
        <p:nvSpPr>
          <p:cNvPr id="21" name="Text Box 18"/>
          <p:cNvSpPr txBox="1"/>
          <p:nvPr/>
        </p:nvSpPr>
        <p:spPr>
          <a:xfrm>
            <a:off x="2542504" y="3736300"/>
            <a:ext cx="203516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4 ô li</a:t>
            </a:r>
          </a:p>
        </p:txBody>
      </p:sp>
      <p:grpSp>
        <p:nvGrpSpPr>
          <p:cNvPr id="4107" name="Group 35"/>
          <p:cNvGrpSpPr/>
          <p:nvPr/>
        </p:nvGrpSpPr>
        <p:grpSpPr>
          <a:xfrm>
            <a:off x="6792914" y="914401"/>
            <a:ext cx="3095669" cy="4728753"/>
            <a:chOff x="5268913" y="914400"/>
            <a:chExt cx="2960687" cy="5578475"/>
          </a:xfrm>
        </p:grpSpPr>
        <p:grpSp>
          <p:nvGrpSpPr>
            <p:cNvPr id="4108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4117" name="Picture 230"/>
              <p:cNvPicPr>
                <a:picLocks noChangeAspect="1"/>
              </p:cNvPicPr>
              <p:nvPr/>
            </p:nvPicPr>
            <p:blipFill>
              <a:blip r:embed="rId5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4118" name="Picture 231" descr="y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109" name="Group 703"/>
            <p:cNvGrpSpPr/>
            <p:nvPr/>
          </p:nvGrpSpPr>
          <p:grpSpPr>
            <a:xfrm>
              <a:off x="5426076" y="981496"/>
              <a:ext cx="2117727" cy="5306587"/>
              <a:chOff x="1117379" y="786578"/>
              <a:chExt cx="2118902" cy="5305797"/>
            </a:xfrm>
          </p:grpSpPr>
          <p:sp>
            <p:nvSpPr>
              <p:cNvPr id="4110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11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12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13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14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115" name="Text Box 237"/>
              <p:cNvSpPr txBox="1"/>
              <p:nvPr/>
            </p:nvSpPr>
            <p:spPr>
              <a:xfrm>
                <a:off x="1441092" y="1472274"/>
                <a:ext cx="335963" cy="617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</a:t>
                </a:r>
              </a:p>
            </p:txBody>
          </p:sp>
          <p:sp>
            <p:nvSpPr>
              <p:cNvPr id="4116" name="Text Box 238"/>
              <p:cNvSpPr txBox="1"/>
              <p:nvPr/>
            </p:nvSpPr>
            <p:spPr>
              <a:xfrm>
                <a:off x="2900317" y="786578"/>
                <a:ext cx="335964" cy="617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</p:grpSp>
      </p:grpSp>
      <p:sp>
        <p:nvSpPr>
          <p:cNvPr id="23" name="Oval 18">
            <a:extLst>
              <a:ext uri="{FF2B5EF4-FFF2-40B4-BE49-F238E27FC236}">
                <a16:creationId xmlns:a16="http://schemas.microsoft.com/office/drawing/2014/main" id="{16EB55D3-2D01-4274-A5A9-F3D915F569A7}"/>
              </a:ext>
            </a:extLst>
          </p:cNvPr>
          <p:cNvSpPr/>
          <p:nvPr/>
        </p:nvSpPr>
        <p:spPr>
          <a:xfrm>
            <a:off x="2495634" y="3117850"/>
            <a:ext cx="566512" cy="57962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13" grpId="0"/>
      <p:bldP spid="18" grpId="0"/>
      <p:bldP spid="21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/>
          <p:nvPr/>
        </p:nvSpPr>
        <p:spPr>
          <a:xfrm>
            <a:off x="2455907" y="3710124"/>
            <a:ext cx="187347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</a:t>
            </a:r>
            <a:r>
              <a:rPr lang="en-US" sz="3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23" name="Text Box 9"/>
          <p:cNvSpPr txBox="1"/>
          <p:nvPr/>
        </p:nvSpPr>
        <p:spPr>
          <a:xfrm>
            <a:off x="2563669" y="1143001"/>
            <a:ext cx="36577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042158" y="5335508"/>
            <a:ext cx="959043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140004" y="5357972"/>
            <a:ext cx="912577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36878" y="5284132"/>
            <a:ext cx="855663" cy="990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"/>
          <p:cNvSpPr txBox="1"/>
          <p:nvPr/>
        </p:nvSpPr>
        <p:spPr>
          <a:xfrm>
            <a:off x="2455907" y="3100524"/>
            <a:ext cx="187347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n</a:t>
            </a:r>
            <a:r>
              <a:rPr lang="en-US" sz="3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533047" y="4319724"/>
            <a:ext cx="160583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</a:t>
            </a:r>
            <a:r>
              <a:rPr lang="en-US" sz="3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30" name="Group 24"/>
          <p:cNvGrpSpPr/>
          <p:nvPr/>
        </p:nvGrpSpPr>
        <p:grpSpPr>
          <a:xfrm>
            <a:off x="6792914" y="914402"/>
            <a:ext cx="3095669" cy="4741816"/>
            <a:chOff x="5268913" y="914400"/>
            <a:chExt cx="2960687" cy="5578475"/>
          </a:xfrm>
        </p:grpSpPr>
        <p:grpSp>
          <p:nvGrpSpPr>
            <p:cNvPr id="5132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5141" name="Picture 230"/>
              <p:cNvPicPr>
                <a:picLocks noChangeAspect="1"/>
              </p:cNvPicPr>
              <p:nvPr/>
            </p:nvPicPr>
            <p:blipFill>
              <a:blip r:embed="rId5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5142" name="Picture 231" descr="y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133" name="Group 703"/>
            <p:cNvGrpSpPr/>
            <p:nvPr/>
          </p:nvGrpSpPr>
          <p:grpSpPr>
            <a:xfrm>
              <a:off x="5426076" y="981496"/>
              <a:ext cx="2117727" cy="5306587"/>
              <a:chOff x="1117379" y="786578"/>
              <a:chExt cx="2118902" cy="5305797"/>
            </a:xfrm>
          </p:grpSpPr>
          <p:sp>
            <p:nvSpPr>
              <p:cNvPr id="5134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5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6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7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8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139" name="Text Box 237"/>
              <p:cNvSpPr txBox="1"/>
              <p:nvPr/>
            </p:nvSpPr>
            <p:spPr>
              <a:xfrm>
                <a:off x="1441092" y="1472274"/>
                <a:ext cx="335963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140" name="Text Box 238"/>
              <p:cNvSpPr txBox="1"/>
              <p:nvPr/>
            </p:nvSpPr>
            <p:spPr>
              <a:xfrm>
                <a:off x="2900317" y="786578"/>
                <a:ext cx="335964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sp>
        <p:nvSpPr>
          <p:cNvPr id="37" name="Text Box 10"/>
          <p:cNvSpPr txBox="1"/>
          <p:nvPr/>
        </p:nvSpPr>
        <p:spPr>
          <a:xfrm>
            <a:off x="1401097" y="2089150"/>
            <a:ext cx="6066503" cy="908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*Con chữ Ycỡ vừa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 có mấy nét?</a:t>
            </a:r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8C82AC74-A5B4-4557-919B-A13E89F78E74}"/>
              </a:ext>
            </a:extLst>
          </p:cNvPr>
          <p:cNvSpPr/>
          <p:nvPr/>
        </p:nvSpPr>
        <p:spPr>
          <a:xfrm>
            <a:off x="2345841" y="3087886"/>
            <a:ext cx="566512" cy="57962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allAtOnce"/>
      <p:bldP spid="13" grpId="0"/>
      <p:bldP spid="37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08805" y="1583105"/>
            <a:ext cx="54745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270</Words>
  <Application>Microsoft Office PowerPoint</Application>
  <PresentationFormat>Widescreen</PresentationFormat>
  <Paragraphs>51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Arial</vt:lpstr>
      <vt:lpstr>Arial-Rounded</vt:lpstr>
      <vt:lpstr>Calibri</vt:lpstr>
      <vt:lpstr>Calibri Light</vt:lpstr>
      <vt:lpstr>HP001</vt:lpstr>
      <vt:lpstr>HP001 4 hàng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4</cp:revision>
  <dcterms:created xsi:type="dcterms:W3CDTF">2022-03-14T09:23:08Z</dcterms:created>
  <dcterms:modified xsi:type="dcterms:W3CDTF">2022-03-15T01:39:57Z</dcterms:modified>
</cp:coreProperties>
</file>