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2"/>
  </p:notesMasterIdLst>
  <p:handoutMasterIdLst>
    <p:handoutMasterId r:id="rId23"/>
  </p:handoutMasterIdLst>
  <p:sldIdLst>
    <p:sldId id="2007577118" r:id="rId3"/>
    <p:sldId id="2007577121" r:id="rId4"/>
    <p:sldId id="2007577122" r:id="rId5"/>
    <p:sldId id="2007577123" r:id="rId6"/>
    <p:sldId id="2007577124" r:id="rId7"/>
    <p:sldId id="2007577125" r:id="rId8"/>
    <p:sldId id="2007577126" r:id="rId9"/>
    <p:sldId id="2007577127" r:id="rId10"/>
    <p:sldId id="2007577119" r:id="rId11"/>
    <p:sldId id="2007577128" r:id="rId12"/>
    <p:sldId id="2007577099" r:id="rId13"/>
    <p:sldId id="2007577111" r:id="rId14"/>
    <p:sldId id="2007577110" r:id="rId15"/>
    <p:sldId id="2007577112" r:id="rId16"/>
    <p:sldId id="2007577114" r:id="rId17"/>
    <p:sldId id="2007577113" r:id="rId18"/>
    <p:sldId id="2007577115" r:id="rId19"/>
    <p:sldId id="2007577117" r:id="rId20"/>
    <p:sldId id="20075771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7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1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8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9.xml"/><Relationship Id="rId17" Type="http://schemas.openxmlformats.org/officeDocument/2006/relationships/image" Target="../media/image43.png"/><Relationship Id="rId2" Type="http://schemas.openxmlformats.org/officeDocument/2006/relationships/audio" Target="../media/audio1.wav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slide" Target="slide8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slide" Target="slide7.xml"/><Relationship Id="rId4" Type="http://schemas.openxmlformats.org/officeDocument/2006/relationships/image" Target="../media/image36.png"/><Relationship Id="rId9" Type="http://schemas.openxmlformats.org/officeDocument/2006/relationships/slide" Target="slide6.xml"/><Relationship Id="rId1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slide" Target="slide4.xml"/><Relationship Id="rId4" Type="http://schemas.openxmlformats.org/officeDocument/2006/relationships/image" Target="../media/image36.png"/><Relationship Id="rId9" Type="http://schemas.openxmlformats.org/officeDocument/2006/relationships/image" Target="../media/image4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slide" Target="slide4.xml"/><Relationship Id="rId4" Type="http://schemas.openxmlformats.org/officeDocument/2006/relationships/image" Target="../media/image36.png"/><Relationship Id="rId9" Type="http://schemas.openxmlformats.org/officeDocument/2006/relationships/image" Target="../media/image4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slide" Target="slide4.xml"/><Relationship Id="rId4" Type="http://schemas.openxmlformats.org/officeDocument/2006/relationships/image" Target="../media/image36.png"/><Relationship Id="rId9" Type="http://schemas.openxmlformats.org/officeDocument/2006/relationships/image" Target="../media/image4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slide" Target="slide4.xml"/><Relationship Id="rId4" Type="http://schemas.openxmlformats.org/officeDocument/2006/relationships/image" Target="../media/image36.png"/><Relationship Id="rId9" Type="http://schemas.openxmlformats.org/officeDocument/2006/relationships/image" Target="../media/image4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79BB3-6BC5-4A4A-AD63-97C50D03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43CA3-40C0-448A-AFDD-010F53FF4BF0}"/>
              </a:ext>
            </a:extLst>
          </p:cNvPr>
          <p:cNvSpPr txBox="1"/>
          <p:nvPr/>
        </p:nvSpPr>
        <p:spPr>
          <a:xfrm>
            <a:off x="3851635" y="505848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4BDD8C-1F0D-4A42-A356-1A49F14A959F}"/>
              </a:ext>
            </a:extLst>
          </p:cNvPr>
          <p:cNvGrpSpPr/>
          <p:nvPr/>
        </p:nvGrpSpPr>
        <p:grpSpPr>
          <a:xfrm>
            <a:off x="1435219" y="1760789"/>
            <a:ext cx="9566979" cy="2941742"/>
            <a:chOff x="1233756" y="3227454"/>
            <a:chExt cx="9566979" cy="29417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B8D0E7-8B5E-4392-AD3D-EAB3ADA31525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85D44DE-A29E-4995-B4AF-06B433565CD1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23396C-FD0F-4CF5-AF89-A27B0FE9E79C}"/>
              </a:ext>
            </a:extLst>
          </p:cNvPr>
          <p:cNvSpPr txBox="1"/>
          <p:nvPr/>
        </p:nvSpPr>
        <p:spPr>
          <a:xfrm>
            <a:off x="1306252" y="2208079"/>
            <a:ext cx="98990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49 : CÁC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 TRÒN TRĂM, TRÒN NGHÌN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số tròn trăm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2)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23150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90649" y="461312"/>
            <a:ext cx="763017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58014" y="3598772"/>
            <a:ext cx="10056922" cy="714672"/>
            <a:chOff x="774357" y="888444"/>
            <a:chExt cx="10056922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7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027176" cy="714672"/>
            <a:chOff x="752655" y="2065203"/>
            <a:chExt cx="1002717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74751" y="2112177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65600" y="1284718"/>
            <a:ext cx="10001892" cy="714672"/>
            <a:chOff x="774356" y="888444"/>
            <a:chExt cx="10001892" cy="714672"/>
          </a:xfrm>
        </p:grpSpPr>
        <p:grpSp>
          <p:nvGrpSpPr>
            <p:cNvPr id="35" name="Group 3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37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9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71168" y="1079585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8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958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50: So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tram,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324067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1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2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6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3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773" y="364778"/>
            <a:ext cx="10176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60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46" y="1966856"/>
            <a:ext cx="817468" cy="8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5884" y="724533"/>
            <a:ext cx="1271657" cy="12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829" y="412901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0?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115" y="-571940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500,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….300,200,100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289" y="-1100597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 600,700,…900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700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050" y="-165680"/>
            <a:ext cx="4118248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91" y="2428246"/>
            <a:ext cx="9424788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49: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tròn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trăm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tròn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chục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364</Words>
  <Application>Microsoft Office PowerPoint</Application>
  <PresentationFormat>Widescreen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微软雅黑</vt:lpstr>
      <vt:lpstr>.VnBlack</vt:lpstr>
      <vt:lpstr>Arial</vt:lpstr>
      <vt:lpstr>Arial-Rounded</vt:lpstr>
      <vt:lpstr>Bungee Inline</vt:lpstr>
      <vt:lpstr>Calibri</vt:lpstr>
      <vt:lpstr>HP001 4 hàng</vt:lpstr>
      <vt:lpstr>Montserrat Alternates Black</vt:lpstr>
      <vt:lpstr>Times New Roman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34</cp:revision>
  <dcterms:created xsi:type="dcterms:W3CDTF">2021-07-24T01:07:49Z</dcterms:created>
  <dcterms:modified xsi:type="dcterms:W3CDTF">2022-02-27T16:34:42Z</dcterms:modified>
</cp:coreProperties>
</file>