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4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61" r:id="rId2"/>
    <p:sldMasterId id="2147483827" r:id="rId3"/>
  </p:sldMasterIdLst>
  <p:notesMasterIdLst>
    <p:notesMasterId r:id="rId18"/>
  </p:notesMasterIdLst>
  <p:sldIdLst>
    <p:sldId id="3401" r:id="rId4"/>
    <p:sldId id="2007577126" r:id="rId5"/>
    <p:sldId id="256" r:id="rId6"/>
    <p:sldId id="257" r:id="rId7"/>
    <p:sldId id="258" r:id="rId8"/>
    <p:sldId id="259" r:id="rId9"/>
    <p:sldId id="260" r:id="rId10"/>
    <p:sldId id="3399" r:id="rId11"/>
    <p:sldId id="3400" r:id="rId12"/>
    <p:sldId id="496" r:id="rId13"/>
    <p:sldId id="3397" r:id="rId14"/>
    <p:sldId id="265" r:id="rId15"/>
    <p:sldId id="300" r:id="rId16"/>
    <p:sldId id="33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00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2022/2/20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794666-E374-46E9-95CC-E02257FC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29FB6-9DF9-4ADC-B4FF-27C82B3F9CE9}"/>
              </a:ext>
            </a:extLst>
          </p:cNvPr>
          <p:cNvSpPr txBox="1"/>
          <p:nvPr/>
        </p:nvSpPr>
        <p:spPr>
          <a:xfrm>
            <a:off x="4136938" y="1230265"/>
            <a:ext cx="3918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 ĐT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C1048-75ED-433C-B565-8FFCD0BB56A6}"/>
              </a:ext>
            </a:extLst>
          </p:cNvPr>
          <p:cNvSpPr txBox="1"/>
          <p:nvPr/>
        </p:nvSpPr>
        <p:spPr>
          <a:xfrm>
            <a:off x="1293455" y="2382138"/>
            <a:ext cx="9229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47 : LUYỆN TẬP CHUNG (TIẾT 1)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C08A1-9CD7-4AE5-9C51-676D1F64D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5" y="218860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1693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id="{86E80A40-735B-42EF-BF9F-ADBF1F81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B079109-93AD-4F18-94B8-26249F0530FF}"/>
              </a:ext>
            </a:extLst>
          </p:cNvPr>
          <p:cNvSpPr/>
          <p:nvPr/>
        </p:nvSpPr>
        <p:spPr>
          <a:xfrm>
            <a:off x="1343874" y="130088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9C0EF-65AD-40DD-A19A-8C5D0261FDDD}"/>
              </a:ext>
            </a:extLst>
          </p:cNvPr>
          <p:cNvSpPr txBox="1"/>
          <p:nvPr/>
        </p:nvSpPr>
        <p:spPr>
          <a:xfrm>
            <a:off x="1781196" y="1300889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đồ vật có dạng khối nào?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8D9587-D8CA-4C3C-A524-8F9D9B6BBEAF}"/>
              </a:ext>
            </a:extLst>
          </p:cNvPr>
          <p:cNvGrpSpPr/>
          <p:nvPr/>
        </p:nvGrpSpPr>
        <p:grpSpPr>
          <a:xfrm>
            <a:off x="994772" y="1959779"/>
            <a:ext cx="9853354" cy="1602047"/>
            <a:chOff x="864305" y="1059378"/>
            <a:chExt cx="9853354" cy="16020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F37DC2-B7D3-4491-BDCD-34AFEFB37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68100F5-DD0E-429E-B07A-BBDD62E6F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432409C-F61C-493C-B4EA-45C413ACB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C26507-FA47-4A02-9F66-3C8F1821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00BFC11-5918-4CE2-BDF0-54E7CA9E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33F8C19-4E05-49F9-8B82-1E70FF4A8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51461A-84BF-451B-A140-DDC152905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6EBA0A-D7A9-4BF1-8980-596196061C2B}"/>
              </a:ext>
            </a:extLst>
          </p:cNvPr>
          <p:cNvGrpSpPr/>
          <p:nvPr/>
        </p:nvGrpSpPr>
        <p:grpSpPr>
          <a:xfrm>
            <a:off x="994772" y="4950251"/>
            <a:ext cx="9745095" cy="606860"/>
            <a:chOff x="1051336" y="3088561"/>
            <a:chExt cx="9745095" cy="60686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064AA70-F973-4AA3-A1FB-6DBB859FF470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096ADC1-7DBE-4F2A-A5EA-8534F06E6BF5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0FDEE7B-4F9C-4628-A7EF-F4B0D370816E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65DDCAC-5591-4F6C-80CB-85729AD0CD14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3D9900A-D445-4A12-AA68-0938BF8C4A36}"/>
              </a:ext>
            </a:extLst>
          </p:cNvPr>
          <p:cNvSpPr/>
          <p:nvPr/>
        </p:nvSpPr>
        <p:spPr>
          <a:xfrm>
            <a:off x="2870280" y="3201148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51AB913-19B2-4C36-B49A-E70EFD20B9C2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1849825" y="3201148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04ABD5-A13B-4690-97E7-AB2D86D36559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376133" y="3429000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8AC79E-A8B7-4B99-9274-1FBBBFDE9B30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1854805" y="3003923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AFD9FC-4C24-4B6C-9799-AA59DF9ACB83}"/>
              </a:ext>
            </a:extLst>
          </p:cNvPr>
          <p:cNvCxnSpPr>
            <a:cxnSpLocks/>
          </p:cNvCxnSpPr>
          <p:nvPr/>
        </p:nvCxnSpPr>
        <p:spPr>
          <a:xfrm flipH="1">
            <a:off x="2447778" y="3206865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486664-A139-4EB7-835B-0831BDF8866F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8263079" y="3201148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6B76025-A5A7-4F20-B155-6564EB84D2E2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6658783" y="3429000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C39B0FAB-A764-404D-BEF0-14DF267E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10C835C-9FB3-4A05-869C-666C63AE7360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A73C5-D00A-4E95-8F93-A379CE4601DE}"/>
              </a:ext>
            </a:extLst>
          </p:cNvPr>
          <p:cNvSpPr txBox="1"/>
          <p:nvPr/>
        </p:nvSpPr>
        <p:spPr>
          <a:xfrm>
            <a:off x="3405258" y="675808"/>
            <a:ext cx="779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Quan sát tranh rồi chỉ ra hình có dạng khối trụ, hình có dạng khối cầu.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2D3A859-48D8-47F7-A150-B2DEEF8294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294" y="1506805"/>
            <a:ext cx="8886986" cy="480165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903AB70-22CF-42C8-B8DE-407052482845}"/>
              </a:ext>
            </a:extLst>
          </p:cNvPr>
          <p:cNvSpPr/>
          <p:nvPr/>
        </p:nvSpPr>
        <p:spPr>
          <a:xfrm>
            <a:off x="5020388" y="3696285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6C3AD5-E203-4A69-9DB2-D05E50A4D0EC}"/>
              </a:ext>
            </a:extLst>
          </p:cNvPr>
          <p:cNvSpPr/>
          <p:nvPr/>
        </p:nvSpPr>
        <p:spPr>
          <a:xfrm rot="20884519">
            <a:off x="4331916" y="3836268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8462A5-A68E-48DC-93DC-8D5AF0822271}"/>
              </a:ext>
            </a:extLst>
          </p:cNvPr>
          <p:cNvSpPr/>
          <p:nvPr/>
        </p:nvSpPr>
        <p:spPr>
          <a:xfrm rot="20664734">
            <a:off x="3618997" y="1552659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5FC03A-2624-440F-89C6-71241719E644}"/>
              </a:ext>
            </a:extLst>
          </p:cNvPr>
          <p:cNvSpPr/>
          <p:nvPr/>
        </p:nvSpPr>
        <p:spPr>
          <a:xfrm rot="20664734">
            <a:off x="5459120" y="2704646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79EAFE-4C9D-4AB5-9974-9639B4FF4E87}"/>
              </a:ext>
            </a:extLst>
          </p:cNvPr>
          <p:cNvSpPr/>
          <p:nvPr/>
        </p:nvSpPr>
        <p:spPr>
          <a:xfrm rot="1407970">
            <a:off x="2913030" y="4675709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85C809-DC7B-4D16-A233-D6784EF04204}"/>
              </a:ext>
            </a:extLst>
          </p:cNvPr>
          <p:cNvSpPr/>
          <p:nvPr/>
        </p:nvSpPr>
        <p:spPr>
          <a:xfrm rot="1407970">
            <a:off x="7825312" y="4216470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765303F-1A97-4B5D-8AE8-9A9A8BF67838}"/>
              </a:ext>
            </a:extLst>
          </p:cNvPr>
          <p:cNvSpPr/>
          <p:nvPr/>
        </p:nvSpPr>
        <p:spPr>
          <a:xfrm rot="3494565">
            <a:off x="1797826" y="2902522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52A584-7A1E-45B0-8EAB-991AA0DC6B13}"/>
              </a:ext>
            </a:extLst>
          </p:cNvPr>
          <p:cNvSpPr/>
          <p:nvPr/>
        </p:nvSpPr>
        <p:spPr>
          <a:xfrm rot="1407970">
            <a:off x="4574846" y="4340943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EBF726D2-4B7B-4DB4-8AA2-9F372E66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D6919C-3B83-4163-8E87-74C08DE7D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276621" y="967217"/>
            <a:ext cx="7638757" cy="346529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78BCC5C-C5B6-454A-9DE4-092AE7CB4E96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30DBF-A845-40B7-A335-9849B57A29AA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Bạn voi cần vận chuyển các khối gỗ hình như sau: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AC4C41-4F6E-4C60-9DCD-1C44C77103EF}"/>
              </a:ext>
            </a:extLst>
          </p:cNvPr>
          <p:cNvSpPr txBox="1"/>
          <p:nvPr/>
        </p:nvSpPr>
        <p:spPr>
          <a:xfrm>
            <a:off x="1039541" y="4528547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Khối gỗ nặng nhất có dạng khối gì?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D5C0C5-F130-43CB-8DC1-29C76ECA60C9}"/>
              </a:ext>
            </a:extLst>
          </p:cNvPr>
          <p:cNvSpPr txBox="1"/>
          <p:nvPr/>
        </p:nvSpPr>
        <p:spPr>
          <a:xfrm>
            <a:off x="6326649" y="4526029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Khối hộp chữ nhật 64 kg.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380865-3E28-4CB4-9D77-8FDC6F7503ED}"/>
              </a:ext>
            </a:extLst>
          </p:cNvPr>
          <p:cNvSpPr txBox="1"/>
          <p:nvPr/>
        </p:nvSpPr>
        <p:spPr>
          <a:xfrm>
            <a:off x="1039540" y="4987694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01700-1B4D-4AC2-90B4-F5CE438F7F86}"/>
              </a:ext>
            </a:extLst>
          </p:cNvPr>
          <p:cNvSpPr/>
          <p:nvPr/>
        </p:nvSpPr>
        <p:spPr>
          <a:xfrm>
            <a:off x="4011588" y="5808271"/>
            <a:ext cx="41537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/>
              <a:t>50 kg + 48 kg =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4740AB-3653-44B1-8811-E73AA51CCF4E}"/>
              </a:ext>
            </a:extLst>
          </p:cNvPr>
          <p:cNvSpPr txBox="1"/>
          <p:nvPr/>
        </p:nvSpPr>
        <p:spPr>
          <a:xfrm>
            <a:off x="6687928" y="5782704"/>
            <a:ext cx="12314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6" grpId="0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C4395-2EC4-4B5D-A51C-31D4F091D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451" y="1192305"/>
            <a:ext cx="7343775" cy="5133975"/>
          </a:xfrm>
          <a:prstGeom prst="rect">
            <a:avLst/>
          </a:prstGeom>
        </p:spPr>
      </p:pic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C114276-EFEA-4EC0-B78D-330423B9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3EBD3BA-AD86-47F9-AE66-02D0F10721FA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956FD3-A273-4143-943E-9223CC959373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Bạn nào nói đúng?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BB4668-B9E3-42CA-ABF1-F93F844C8629}"/>
              </a:ext>
            </a:extLst>
          </p:cNvPr>
          <p:cNvGrpSpPr/>
          <p:nvPr/>
        </p:nvGrpSpPr>
        <p:grpSpPr>
          <a:xfrm>
            <a:off x="730153" y="1192305"/>
            <a:ext cx="3471000" cy="4989887"/>
            <a:chOff x="730153" y="1192305"/>
            <a:chExt cx="3471000" cy="498988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32E6A1-F6DB-4D7C-BF06-F9F941EB2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8D603F-4073-47AF-A8FB-A5F95E08F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BF0C3B-8D7A-445B-8048-107D105FD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15BA59-0B2D-456D-A46A-F635D4F016F9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9B4526-6AF1-4728-BC63-A74309835F88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EA5B03-B27F-428C-B40B-7BFD269898A2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20C811B-D595-4ACC-A716-CBA52BD7D5A8}"/>
              </a:ext>
            </a:extLst>
          </p:cNvPr>
          <p:cNvSpPr/>
          <p:nvPr/>
        </p:nvSpPr>
        <p:spPr>
          <a:xfrm>
            <a:off x="686573" y="1192305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3563A4-6A69-4D44-874E-6F579C227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8" y="4231853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29ED61-0479-4B1A-8E7C-CFCEEA6023E7}"/>
              </a:ext>
            </a:extLst>
          </p:cNvPr>
          <p:cNvSpPr txBox="1"/>
          <p:nvPr/>
        </p:nvSpPr>
        <p:spPr>
          <a:xfrm flipH="1">
            <a:off x="2268337" y="826971"/>
            <a:ext cx="595357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HOẠT ĐỘNG TIẾP NỐI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9749F-26F4-4091-8BB3-24CAAD63B2B9}"/>
              </a:ext>
            </a:extLst>
          </p:cNvPr>
          <p:cNvSpPr txBox="1"/>
          <p:nvPr/>
        </p:nvSpPr>
        <p:spPr>
          <a:xfrm flipH="1">
            <a:off x="2024608" y="2351782"/>
            <a:ext cx="5805549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32" indent="-742932">
              <a:buAutoNum type="arabicPeriod"/>
            </a:pPr>
            <a:r>
              <a:rPr lang="en-US" sz="3200" b="1" dirty="0" err="1">
                <a:latin typeface="+mj-lt"/>
              </a:rPr>
              <a:t>Ôn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luyện</a:t>
            </a:r>
            <a:r>
              <a:rPr lang="en-US" sz="3200" b="1" dirty="0">
                <a:latin typeface="+mj-lt"/>
              </a:rPr>
              <a:t> , </a:t>
            </a:r>
            <a:r>
              <a:rPr lang="en-US" sz="3200" b="1" dirty="0" err="1">
                <a:latin typeface="+mj-lt"/>
              </a:rPr>
              <a:t>nhận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dạng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err="1">
                <a:latin typeface="+mj-lt"/>
              </a:rPr>
              <a:t>các</a:t>
            </a:r>
            <a:r>
              <a:rPr lang="en-US" sz="3200" b="1">
                <a:latin typeface="+mj-lt"/>
              </a:rPr>
              <a:t> hình </a:t>
            </a:r>
            <a:r>
              <a:rPr lang="en-US" sz="3200" b="1" dirty="0" err="1">
                <a:latin typeface="+mj-lt"/>
              </a:rPr>
              <a:t>trong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cuộc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err="1">
                <a:latin typeface="+mj-lt"/>
              </a:rPr>
              <a:t>sống</a:t>
            </a:r>
            <a:r>
              <a:rPr lang="en-US" sz="3200" b="1">
                <a:latin typeface="+mj-lt"/>
              </a:rPr>
              <a:t>.</a:t>
            </a:r>
          </a:p>
          <a:p>
            <a:pPr marL="742932" indent="-742932">
              <a:buAutoNum type="arabicPeriod"/>
            </a:pPr>
            <a:endParaRPr lang="en-US" sz="3200" b="1" dirty="0">
              <a:latin typeface="+mj-lt"/>
            </a:endParaRPr>
          </a:p>
          <a:p>
            <a:pPr marL="742932" indent="-742932">
              <a:buAutoNum type="arabicPeriod"/>
            </a:pPr>
            <a:r>
              <a:rPr lang="en-US" sz="3200" b="1" dirty="0" err="1">
                <a:latin typeface="+mj-lt"/>
              </a:rPr>
              <a:t>Chuẩn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bị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bài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học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sau</a:t>
            </a:r>
            <a:r>
              <a:rPr lang="en-US" sz="32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382507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CA2BE-0D1A-4B5B-8407-F4B1E6DE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810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FF76B0-C9D8-4E60-A667-7C0371716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218107" cy="6858000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CDA5D-9C1B-43F4-94A4-74E8461D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52" y="-1"/>
            <a:ext cx="12206052" cy="691577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78711D-E982-4FD2-800F-39DF81582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52" y="-1"/>
            <a:ext cx="12206052" cy="691577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A9EA7C-98A1-4638-ADAB-4EEBAFC3B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52" y="-1"/>
            <a:ext cx="12206052" cy="691577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08194" y="29695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082566"/>
            <a:ext cx="887825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noProof="0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047" b="1" noProof="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25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5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47: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</a:rPr>
              <a:t>2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34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58014" y="3598772"/>
            <a:ext cx="10056922" cy="714672"/>
            <a:chOff x="774357" y="888444"/>
            <a:chExt cx="10056922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7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027176" cy="1001081"/>
            <a:chOff x="752655" y="2065203"/>
            <a:chExt cx="10027176" cy="100108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874751" y="2112177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165600" y="1284718"/>
            <a:ext cx="10056923" cy="714672"/>
            <a:chOff x="774356" y="888444"/>
            <a:chExt cx="10056923" cy="714672"/>
          </a:xfrm>
        </p:grpSpPr>
        <p:grpSp>
          <p:nvGrpSpPr>
            <p:cNvPr id="35" name="Group 3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37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39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125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309</Words>
  <Application>Microsoft Office PowerPoint</Application>
  <PresentationFormat>Widescreen</PresentationFormat>
  <Paragraphs>54</Paragraphs>
  <Slides>14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Coiny</vt:lpstr>
      <vt:lpstr>HP001 4 hàng</vt:lpstr>
      <vt:lpstr>iCiel Cadena</vt:lpstr>
      <vt:lpstr>SVN-Fiolex Girls</vt:lpstr>
      <vt:lpstr>千图网海量PPT模板www.58pic.com​​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51</cp:revision>
  <dcterms:created xsi:type="dcterms:W3CDTF">2021-07-20T01:55:21Z</dcterms:created>
  <dcterms:modified xsi:type="dcterms:W3CDTF">2022-02-20T15:54:43Z</dcterms:modified>
</cp:coreProperties>
</file>