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33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8"/>
  </p:notesMasterIdLst>
  <p:handoutMasterIdLst>
    <p:handoutMasterId r:id="rId19"/>
  </p:handoutMasterIdLst>
  <p:sldIdLst>
    <p:sldId id="2007577113" r:id="rId2"/>
    <p:sldId id="256" r:id="rId3"/>
    <p:sldId id="257" r:id="rId4"/>
    <p:sldId id="258" r:id="rId5"/>
    <p:sldId id="262" r:id="rId6"/>
    <p:sldId id="263" r:id="rId7"/>
    <p:sldId id="264" r:id="rId8"/>
    <p:sldId id="265" r:id="rId9"/>
    <p:sldId id="266" r:id="rId10"/>
    <p:sldId id="2007577114" r:id="rId11"/>
    <p:sldId id="2007577115" r:id="rId12"/>
    <p:sldId id="2007577110" r:id="rId13"/>
    <p:sldId id="2007577111" r:id="rId14"/>
    <p:sldId id="2007577117" r:id="rId15"/>
    <p:sldId id="2007577112" r:id="rId16"/>
    <p:sldId id="200757711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82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859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10" Type="http://schemas.openxmlformats.org/officeDocument/2006/relationships/image" Target="../media/image41.png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5.gif"/><Relationship Id="rId18" Type="http://schemas.openxmlformats.org/officeDocument/2006/relationships/slide" Target="slide9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12.gif"/><Relationship Id="rId5" Type="http://schemas.openxmlformats.org/officeDocument/2006/relationships/image" Target="../media/image7.png"/><Relationship Id="rId15" Type="http://schemas.openxmlformats.org/officeDocument/2006/relationships/slide" Target="slide6.xml"/><Relationship Id="rId10" Type="http://schemas.openxmlformats.org/officeDocument/2006/relationships/image" Target="../media/image11.gif"/><Relationship Id="rId4" Type="http://schemas.openxmlformats.org/officeDocument/2006/relationships/image" Target="../media/image6.gif"/><Relationship Id="rId9" Type="http://schemas.openxmlformats.org/officeDocument/2006/relationships/image" Target="../media/image10.gif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0.gif"/><Relationship Id="rId12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0.gif"/><Relationship Id="rId12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7.png"/><Relationship Id="rId5" Type="http://schemas.openxmlformats.org/officeDocument/2006/relationships/image" Target="../media/image18.jpe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0.gif"/><Relationship Id="rId12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6.png"/><Relationship Id="rId5" Type="http://schemas.openxmlformats.org/officeDocument/2006/relationships/image" Target="../media/image18.jpe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8E2B7C-1602-48E7-AE64-B981E35C4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E8A14E-F244-4EA1-861E-13DC914D3A67}"/>
              </a:ext>
            </a:extLst>
          </p:cNvPr>
          <p:cNvSpPr txBox="1"/>
          <p:nvPr/>
        </p:nvSpPr>
        <p:spPr>
          <a:xfrm>
            <a:off x="4136938" y="1230265"/>
            <a:ext cx="3918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 ĐT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BIÊN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93198-E039-4101-AE57-D2F6F5F499DE}"/>
              </a:ext>
            </a:extLst>
          </p:cNvPr>
          <p:cNvSpPr txBox="1"/>
          <p:nvPr/>
        </p:nvSpPr>
        <p:spPr>
          <a:xfrm>
            <a:off x="1293455" y="2382138"/>
            <a:ext cx="9229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47 : LUYỆN TẬP CHUNG (TIẾT 1)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5909CC-35B3-4D17-958C-F447FE6A2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5" y="218860"/>
            <a:ext cx="1433052" cy="14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04455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082566"/>
            <a:ext cx="8878250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24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9965" y="2428247"/>
            <a:ext cx="740756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45: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047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047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chung</a:t>
            </a:r>
            <a:r>
              <a:rPr kumimoji="0" lang="en-US" sz="3047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 noProof="0" dirty="0">
                <a:solidFill>
                  <a:srgbClr val="FFFF00"/>
                </a:solidFill>
                <a:latin typeface="HP001 4 hàng" panose="020B0603050302020204" pitchFamily="34" charset="0"/>
              </a:rPr>
              <a:t>1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322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03011" y="1330634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82412" y="1951630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trụ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82412" y="3156140"/>
            <a:ext cx="10027176" cy="1001081"/>
            <a:chOff x="752655" y="2065203"/>
            <a:chExt cx="10027176" cy="1001081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874751" y="2112177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trụ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473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:\Users\TUAN\Downloads\Luyện tập 1.png">
            <a:extLst>
              <a:ext uri="{FF2B5EF4-FFF2-40B4-BE49-F238E27FC236}">
                <a16:creationId xmlns:a16="http://schemas.microsoft.com/office/drawing/2014/main" id="{C8B87CC4-F275-493C-BBA3-2D6E56178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9851B50D-3EAA-4071-B877-1C4A36586503}"/>
              </a:ext>
            </a:extLst>
          </p:cNvPr>
          <p:cNvSpPr/>
          <p:nvPr/>
        </p:nvSpPr>
        <p:spPr>
          <a:xfrm>
            <a:off x="1171006" y="138588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C748832-EDE4-479D-ADE3-602D5D92051C}"/>
              </a:ext>
            </a:extLst>
          </p:cNvPr>
          <p:cNvGrpSpPr/>
          <p:nvPr/>
        </p:nvGrpSpPr>
        <p:grpSpPr>
          <a:xfrm>
            <a:off x="1608328" y="1385887"/>
            <a:ext cx="1913206" cy="474154"/>
            <a:chOff x="1385630" y="1440654"/>
            <a:chExt cx="1913206" cy="46372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3F7E326-71BE-4F2F-B6D7-A72D8055D4C2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7E85DC7F-52AC-4E34-B149-C44D65D4498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365619B-C68C-4A93-8B22-464A0BA73CBE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77FBDF-1E43-4F65-A093-2FE9E2A49A9F}"/>
                </a:ext>
              </a:extLst>
            </p:cNvPr>
            <p:cNvSpPr txBox="1"/>
            <p:nvPr/>
          </p:nvSpPr>
          <p:spPr>
            <a:xfrm>
              <a:off x="1385630" y="1452869"/>
              <a:ext cx="1913206" cy="451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a)            ?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413DD28C-7C59-45DF-9347-444DB203128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681" y="-193983"/>
            <a:ext cx="7362405" cy="568001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22B6714-3A00-411D-A100-1B8E0E981C15}"/>
              </a:ext>
            </a:extLst>
          </p:cNvPr>
          <p:cNvSpPr txBox="1"/>
          <p:nvPr/>
        </p:nvSpPr>
        <p:spPr>
          <a:xfrm>
            <a:off x="856769" y="2071758"/>
            <a:ext cx="2757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Trong hình bên có: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D899F47-58A4-4B5E-AADC-3EE91BAC7566}"/>
              </a:ext>
            </a:extLst>
          </p:cNvPr>
          <p:cNvGrpSpPr/>
          <p:nvPr/>
        </p:nvGrpSpPr>
        <p:grpSpPr>
          <a:xfrm>
            <a:off x="1213376" y="2533423"/>
            <a:ext cx="3372315" cy="2193677"/>
            <a:chOff x="1213376" y="2533423"/>
            <a:chExt cx="3372315" cy="219367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B880484-C5A1-4EF7-8F00-6E47197EEC9E}"/>
                </a:ext>
              </a:extLst>
            </p:cNvPr>
            <p:cNvSpPr txBox="1"/>
            <p:nvPr/>
          </p:nvSpPr>
          <p:spPr>
            <a:xfrm>
              <a:off x="1849044" y="2533423"/>
              <a:ext cx="2736647" cy="2193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vi-VN" sz="2400" dirty="0"/>
                <a:t>khối trụ;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/>
                <a:t>khối cầu;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/>
                <a:t>khối hộp chữ nhật.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5148123-C6C8-4257-BA89-58D47308D030}"/>
                </a:ext>
              </a:extLst>
            </p:cNvPr>
            <p:cNvSpPr/>
            <p:nvPr/>
          </p:nvSpPr>
          <p:spPr>
            <a:xfrm>
              <a:off x="1213376" y="2646022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26821F1-70F9-4BEB-AF99-17B893526A6F}"/>
                </a:ext>
              </a:extLst>
            </p:cNvPr>
            <p:cNvSpPr/>
            <p:nvPr/>
          </p:nvSpPr>
          <p:spPr>
            <a:xfrm>
              <a:off x="1213376" y="3429000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E50C794C-D517-4DE1-AF1A-FB57AFB71405}"/>
                </a:ext>
              </a:extLst>
            </p:cNvPr>
            <p:cNvSpPr/>
            <p:nvPr/>
          </p:nvSpPr>
          <p:spPr>
            <a:xfrm>
              <a:off x="1213376" y="4181590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5C2EE9D-4808-4D21-9648-9B288CF3E5D0}"/>
              </a:ext>
            </a:extLst>
          </p:cNvPr>
          <p:cNvSpPr txBox="1"/>
          <p:nvPr/>
        </p:nvSpPr>
        <p:spPr>
          <a:xfrm>
            <a:off x="5040253" y="1687037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6A62CAE-4F43-42EB-95EA-532614C752F8}"/>
              </a:ext>
            </a:extLst>
          </p:cNvPr>
          <p:cNvSpPr txBox="1"/>
          <p:nvPr/>
        </p:nvSpPr>
        <p:spPr>
          <a:xfrm>
            <a:off x="7299331" y="1687037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E49F2C-B7F1-465E-B7DA-A49F1385B09D}"/>
              </a:ext>
            </a:extLst>
          </p:cNvPr>
          <p:cNvSpPr txBox="1"/>
          <p:nvPr/>
        </p:nvSpPr>
        <p:spPr>
          <a:xfrm>
            <a:off x="8126622" y="4189201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207C23-CA26-4372-92BC-F27DB27EFD4C}"/>
              </a:ext>
            </a:extLst>
          </p:cNvPr>
          <p:cNvSpPr txBox="1"/>
          <p:nvPr/>
        </p:nvSpPr>
        <p:spPr>
          <a:xfrm>
            <a:off x="10759462" y="4181590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7CE1913-EA8E-47FE-ACA3-FDA2ACFA3AB0}"/>
              </a:ext>
            </a:extLst>
          </p:cNvPr>
          <p:cNvSpPr/>
          <p:nvPr/>
        </p:nvSpPr>
        <p:spPr>
          <a:xfrm>
            <a:off x="1206021" y="2642847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4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FFC55F-F917-4929-85CB-3372D99AE6F4}"/>
              </a:ext>
            </a:extLst>
          </p:cNvPr>
          <p:cNvSpPr txBox="1"/>
          <p:nvPr/>
        </p:nvSpPr>
        <p:spPr>
          <a:xfrm>
            <a:off x="6176174" y="4189200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ECF8577-001D-4BE3-B8EC-E28ED9DD846A}"/>
              </a:ext>
            </a:extLst>
          </p:cNvPr>
          <p:cNvSpPr/>
          <p:nvPr/>
        </p:nvSpPr>
        <p:spPr>
          <a:xfrm>
            <a:off x="1206020" y="3427633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89AC969-0567-478E-A4F7-27B10C1ACABC}"/>
              </a:ext>
            </a:extLst>
          </p:cNvPr>
          <p:cNvSpPr txBox="1"/>
          <p:nvPr/>
        </p:nvSpPr>
        <p:spPr>
          <a:xfrm>
            <a:off x="5150264" y="419272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05A050-64AE-4F74-AED4-50A4A1800BA7}"/>
              </a:ext>
            </a:extLst>
          </p:cNvPr>
          <p:cNvSpPr txBox="1"/>
          <p:nvPr/>
        </p:nvSpPr>
        <p:spPr>
          <a:xfrm>
            <a:off x="4541398" y="2185361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4466A7-4C8F-46EC-932B-230DD169EC9C}"/>
              </a:ext>
            </a:extLst>
          </p:cNvPr>
          <p:cNvSpPr txBox="1"/>
          <p:nvPr/>
        </p:nvSpPr>
        <p:spPr>
          <a:xfrm>
            <a:off x="4515885" y="3191532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6B7EF23-9AFE-4239-84B5-3B1354C84F43}"/>
              </a:ext>
            </a:extLst>
          </p:cNvPr>
          <p:cNvSpPr txBox="1"/>
          <p:nvPr/>
        </p:nvSpPr>
        <p:spPr>
          <a:xfrm>
            <a:off x="6506336" y="2920346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3D195B2-3200-4F9C-8706-FEC49A2E7770}"/>
              </a:ext>
            </a:extLst>
          </p:cNvPr>
          <p:cNvSpPr txBox="1"/>
          <p:nvPr/>
        </p:nvSpPr>
        <p:spPr>
          <a:xfrm>
            <a:off x="8126621" y="2424826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519492-67E8-4B29-8874-6C2D24A2D9B5}"/>
              </a:ext>
            </a:extLst>
          </p:cNvPr>
          <p:cNvSpPr txBox="1"/>
          <p:nvPr/>
        </p:nvSpPr>
        <p:spPr>
          <a:xfrm>
            <a:off x="10790152" y="2676997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3C28CCE-5A15-45B6-8117-B3A929EDC68F}"/>
              </a:ext>
            </a:extLst>
          </p:cNvPr>
          <p:cNvSpPr/>
          <p:nvPr/>
        </p:nvSpPr>
        <p:spPr>
          <a:xfrm>
            <a:off x="1206019" y="4175077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E737B92-A6C7-4D2F-AEB3-03BDC6D6EC9A}"/>
              </a:ext>
            </a:extLst>
          </p:cNvPr>
          <p:cNvSpPr txBox="1"/>
          <p:nvPr/>
        </p:nvSpPr>
        <p:spPr>
          <a:xfrm>
            <a:off x="1227676" y="5209722"/>
            <a:ext cx="9933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b) Hãy sử dụng các khối trong bộ đồ dùng học tập để xếp thành hình mà em thích.</a:t>
            </a:r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245BC4B6-7E4C-4746-9794-4F8FB34D4811}"/>
              </a:ext>
            </a:extLst>
          </p:cNvPr>
          <p:cNvSpPr txBox="1"/>
          <p:nvPr/>
        </p:nvSpPr>
        <p:spPr>
          <a:xfrm>
            <a:off x="2333769" y="1575536"/>
            <a:ext cx="778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Chọn hình thích hợp đặt vào vị trí trên cùng.</a:t>
            </a:r>
          </a:p>
        </p:txBody>
      </p:sp>
      <p:pic>
        <p:nvPicPr>
          <p:cNvPr id="26" name="Picture 25" descr="C:\Users\TUAN\Downloads\Luyện tập 1.png">
            <a:extLst>
              <a:ext uri="{FF2B5EF4-FFF2-40B4-BE49-F238E27FC236}">
                <a16:creationId xmlns:a16="http://schemas.microsoft.com/office/drawing/2014/main" id="{D7459230-E790-44E5-92F6-923F2685C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5055" y="518143"/>
            <a:ext cx="2237784" cy="863493"/>
          </a:xfrm>
          <a:prstGeom prst="rect">
            <a:avLst/>
          </a:prstGeom>
          <a:noFill/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431959D2-2A35-44E6-AF6B-21EDF88ADB83}"/>
              </a:ext>
            </a:extLst>
          </p:cNvPr>
          <p:cNvSpPr/>
          <p:nvPr/>
        </p:nvSpPr>
        <p:spPr>
          <a:xfrm>
            <a:off x="7200422" y="3700184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430FE2-3DD6-4135-9308-0C5648658640}"/>
              </a:ext>
            </a:extLst>
          </p:cNvPr>
          <p:cNvGrpSpPr/>
          <p:nvPr/>
        </p:nvGrpSpPr>
        <p:grpSpPr>
          <a:xfrm>
            <a:off x="2333769" y="2946899"/>
            <a:ext cx="6931228" cy="2700475"/>
            <a:chOff x="3941343" y="435454"/>
            <a:chExt cx="6931228" cy="270047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CB6CE1B-9682-40DD-B405-FFCB2712B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41343" y="435454"/>
              <a:ext cx="4745648" cy="2700475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F239B6E-83F7-4EE4-8A74-9D15B4AD7AAF}"/>
                </a:ext>
              </a:extLst>
            </p:cNvPr>
            <p:cNvGrpSpPr/>
            <p:nvPr/>
          </p:nvGrpSpPr>
          <p:grpSpPr>
            <a:xfrm>
              <a:off x="8896213" y="462423"/>
              <a:ext cx="1976358" cy="2563397"/>
              <a:chOff x="9219770" y="413630"/>
              <a:chExt cx="1976358" cy="2563397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236ABA1-988A-44B1-8229-4AE7C1DEE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792363" y="413630"/>
                <a:ext cx="1403765" cy="2563397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FCA7A7-F4CE-4081-8D13-D81ACD161594}"/>
                  </a:ext>
                </a:extLst>
              </p:cNvPr>
              <p:cNvSpPr txBox="1"/>
              <p:nvPr/>
            </p:nvSpPr>
            <p:spPr>
              <a:xfrm>
                <a:off x="9219770" y="607530"/>
                <a:ext cx="5725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rgbClr val="ED008C"/>
                    </a:solidFill>
                  </a:rPr>
                  <a:t>A.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2060A0F-3E27-4108-9DC8-2639832D47B8}"/>
                  </a:ext>
                </a:extLst>
              </p:cNvPr>
              <p:cNvSpPr txBox="1"/>
              <p:nvPr/>
            </p:nvSpPr>
            <p:spPr>
              <a:xfrm>
                <a:off x="9219770" y="1138689"/>
                <a:ext cx="5725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rgbClr val="ED008C"/>
                    </a:solidFill>
                  </a:rPr>
                  <a:t>B.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947976A-A845-4B2C-B11B-742351E5E56C}"/>
                  </a:ext>
                </a:extLst>
              </p:cNvPr>
              <p:cNvSpPr txBox="1"/>
              <p:nvPr/>
            </p:nvSpPr>
            <p:spPr>
              <a:xfrm>
                <a:off x="9219770" y="1733213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rgbClr val="ED008C"/>
                    </a:solidFill>
                  </a:rPr>
                  <a:t>C.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91ABC5C-C19D-437D-A192-13C7F7F4DBCC}"/>
                  </a:ext>
                </a:extLst>
              </p:cNvPr>
              <p:cNvSpPr txBox="1"/>
              <p:nvPr/>
            </p:nvSpPr>
            <p:spPr>
              <a:xfrm>
                <a:off x="9219770" y="2341052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rgbClr val="ED008C"/>
                    </a:solidFill>
                  </a:rPr>
                  <a:t>D.</a:t>
                </a:r>
              </a:p>
            </p:txBody>
          </p:sp>
        </p:grp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A36AE754-3642-4DE6-836F-DC55D67E4441}"/>
              </a:ext>
            </a:extLst>
          </p:cNvPr>
          <p:cNvSpPr/>
          <p:nvPr/>
        </p:nvSpPr>
        <p:spPr>
          <a:xfrm>
            <a:off x="1765719" y="156703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1E7E555-62BA-4D85-84F2-730D111ED4CF}"/>
              </a:ext>
            </a:extLst>
          </p:cNvPr>
          <p:cNvSpPr/>
          <p:nvPr/>
        </p:nvSpPr>
        <p:spPr>
          <a:xfrm>
            <a:off x="1408407" y="156314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6AA70-614C-4407-8060-D115B0E64DC5}"/>
              </a:ext>
            </a:extLst>
          </p:cNvPr>
          <p:cNvSpPr txBox="1"/>
          <p:nvPr/>
        </p:nvSpPr>
        <p:spPr>
          <a:xfrm>
            <a:off x="1845729" y="1563147"/>
            <a:ext cx="6078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Chọn hình thích hợp đặt vào dấu “?”.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5A708-43E4-442C-BE7C-381DB10468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7810" y="2479515"/>
            <a:ext cx="9762934" cy="28265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AD93A5-4C3F-4125-8FD6-5BD59E675F44}"/>
              </a:ext>
            </a:extLst>
          </p:cNvPr>
          <p:cNvSpPr/>
          <p:nvPr/>
        </p:nvSpPr>
        <p:spPr>
          <a:xfrm>
            <a:off x="1576411" y="2595165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9CFB45-C902-4392-848D-401FEA61078F}"/>
              </a:ext>
            </a:extLst>
          </p:cNvPr>
          <p:cNvSpPr/>
          <p:nvPr/>
        </p:nvSpPr>
        <p:spPr>
          <a:xfrm>
            <a:off x="4753262" y="2595164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59272-D1BE-4AFB-AE43-B0EAAF2A3C6D}"/>
              </a:ext>
            </a:extLst>
          </p:cNvPr>
          <p:cNvSpPr/>
          <p:nvPr/>
        </p:nvSpPr>
        <p:spPr>
          <a:xfrm>
            <a:off x="7930113" y="2595164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21E688-A30E-47C0-8E62-4160443168C4}"/>
              </a:ext>
            </a:extLst>
          </p:cNvPr>
          <p:cNvSpPr/>
          <p:nvPr/>
        </p:nvSpPr>
        <p:spPr>
          <a:xfrm>
            <a:off x="2948979" y="2473382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2DFF5FB-1B10-4951-A9D0-8C676E3973B6}"/>
              </a:ext>
            </a:extLst>
          </p:cNvPr>
          <p:cNvSpPr/>
          <p:nvPr/>
        </p:nvSpPr>
        <p:spPr>
          <a:xfrm>
            <a:off x="6132858" y="2464675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A43604-AEE3-481D-981F-8E40DBBF5EC3}"/>
              </a:ext>
            </a:extLst>
          </p:cNvPr>
          <p:cNvSpPr/>
          <p:nvPr/>
        </p:nvSpPr>
        <p:spPr>
          <a:xfrm>
            <a:off x="9196600" y="2465796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BE81DB-0AC1-4E75-92E8-602CD6C6E127}"/>
              </a:ext>
            </a:extLst>
          </p:cNvPr>
          <p:cNvSpPr/>
          <p:nvPr/>
        </p:nvSpPr>
        <p:spPr>
          <a:xfrm>
            <a:off x="6469962" y="4646899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C:\Users\TUAN\Downloads\Luyện tập 1.png">
            <a:extLst>
              <a:ext uri="{FF2B5EF4-FFF2-40B4-BE49-F238E27FC236}">
                <a16:creationId xmlns:a16="http://schemas.microsoft.com/office/drawing/2014/main" id="{F26843D6-4C1E-485F-A45E-96316D5B4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2289" y="50308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100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EB86AC25-2F78-4197-AE2F-168D49BF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6117F7AF-AEA1-468B-A2BF-C8A6B342D744}"/>
              </a:ext>
            </a:extLst>
          </p:cNvPr>
          <p:cNvSpPr/>
          <p:nvPr/>
        </p:nvSpPr>
        <p:spPr>
          <a:xfrm>
            <a:off x="953669" y="143277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684234-0A5F-404D-813A-C591EE617016}"/>
              </a:ext>
            </a:extLst>
          </p:cNvPr>
          <p:cNvSpPr txBox="1"/>
          <p:nvPr/>
        </p:nvSpPr>
        <p:spPr>
          <a:xfrm>
            <a:off x="1390991" y="1432776"/>
            <a:ext cx="2903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Đi theo các vật có dạng khối trụ hoặc khối cầu, cá ngựa sẽ đến lối ra nào?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FC7480-B3DB-486F-A753-9DCC9BF493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4775" y="479730"/>
            <a:ext cx="7037916" cy="589854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81FF312-3BBF-49C6-B714-6A0F2CCFF1F6}"/>
              </a:ext>
            </a:extLst>
          </p:cNvPr>
          <p:cNvSpPr/>
          <p:nvPr/>
        </p:nvSpPr>
        <p:spPr>
          <a:xfrm>
            <a:off x="5268552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A77AE95-E7E3-442B-9C68-F5CE87EC62DA}"/>
              </a:ext>
            </a:extLst>
          </p:cNvPr>
          <p:cNvSpPr/>
          <p:nvPr/>
        </p:nvSpPr>
        <p:spPr>
          <a:xfrm>
            <a:off x="6183250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279A3E4-6F13-41CC-A187-CE619C1912C7}"/>
              </a:ext>
            </a:extLst>
          </p:cNvPr>
          <p:cNvSpPr/>
          <p:nvPr/>
        </p:nvSpPr>
        <p:spPr>
          <a:xfrm>
            <a:off x="7051337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5897203-F72D-4845-9D78-937FE669A009}"/>
              </a:ext>
            </a:extLst>
          </p:cNvPr>
          <p:cNvSpPr/>
          <p:nvPr/>
        </p:nvSpPr>
        <p:spPr>
          <a:xfrm>
            <a:off x="7942729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92A63AB-F111-4F5E-A040-304AB537B7C8}"/>
              </a:ext>
            </a:extLst>
          </p:cNvPr>
          <p:cNvSpPr/>
          <p:nvPr/>
        </p:nvSpPr>
        <p:spPr>
          <a:xfrm>
            <a:off x="8875314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4A40342-0EF2-4858-A5FB-0A79A3A6DC87}"/>
              </a:ext>
            </a:extLst>
          </p:cNvPr>
          <p:cNvSpPr/>
          <p:nvPr/>
        </p:nvSpPr>
        <p:spPr>
          <a:xfrm>
            <a:off x="9807899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F26CCF5-636C-45E1-B67E-8C41F3EE7A29}"/>
              </a:ext>
            </a:extLst>
          </p:cNvPr>
          <p:cNvSpPr/>
          <p:nvPr/>
        </p:nvSpPr>
        <p:spPr>
          <a:xfrm>
            <a:off x="9807899" y="1645920"/>
            <a:ext cx="762396" cy="8417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CF04A72-E26F-420D-9684-470751951023}"/>
              </a:ext>
            </a:extLst>
          </p:cNvPr>
          <p:cNvSpPr/>
          <p:nvPr/>
        </p:nvSpPr>
        <p:spPr>
          <a:xfrm>
            <a:off x="9807899" y="2402437"/>
            <a:ext cx="762396" cy="8417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F7F26C3-1FA4-4D43-BA0C-B56F5D605EFA}"/>
              </a:ext>
            </a:extLst>
          </p:cNvPr>
          <p:cNvSpPr/>
          <p:nvPr/>
        </p:nvSpPr>
        <p:spPr>
          <a:xfrm>
            <a:off x="9807899" y="3258673"/>
            <a:ext cx="762396" cy="989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1B6D622-1FF5-4C04-9E88-EA87F40A7195}"/>
              </a:ext>
            </a:extLst>
          </p:cNvPr>
          <p:cNvSpPr/>
          <p:nvPr/>
        </p:nvSpPr>
        <p:spPr>
          <a:xfrm>
            <a:off x="9807899" y="4122259"/>
            <a:ext cx="762396" cy="73075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86E0EB5-4678-4711-9C26-24FABC7B0DDE}"/>
              </a:ext>
            </a:extLst>
          </p:cNvPr>
          <p:cNvSpPr/>
          <p:nvPr/>
        </p:nvSpPr>
        <p:spPr>
          <a:xfrm>
            <a:off x="9509760" y="5088200"/>
            <a:ext cx="1364566" cy="12900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227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972878-D27A-4261-9E45-88382A31B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29ED61-0479-4B1A-8E7C-CFCEEA6023E7}"/>
              </a:ext>
            </a:extLst>
          </p:cNvPr>
          <p:cNvSpPr txBox="1"/>
          <p:nvPr/>
        </p:nvSpPr>
        <p:spPr>
          <a:xfrm flipH="1">
            <a:off x="2139372" y="876186"/>
            <a:ext cx="6104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TIẾP NỐI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9749F-26F4-4091-8BB3-24CAAD63B2B9}"/>
              </a:ext>
            </a:extLst>
          </p:cNvPr>
          <p:cNvSpPr txBox="1"/>
          <p:nvPr/>
        </p:nvSpPr>
        <p:spPr>
          <a:xfrm flipH="1">
            <a:off x="1992556" y="2275591"/>
            <a:ext cx="548487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32" indent="-742932">
              <a:spcAft>
                <a:spcPts val="1200"/>
              </a:spcAft>
              <a:buAutoNum type="arabicPeriod"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32" indent="-742932">
              <a:spcAft>
                <a:spcPts val="1200"/>
              </a:spcAft>
              <a:buAutoNum type="arabicPeriod"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8433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5"/>
            <a:ext cx="10500851" cy="16826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prstClr val="white"/>
                </a:solidFill>
                <a:latin typeface="Montserrat Alternates Black" panose="00000A00000000000000" pitchFamily="50" charset="0"/>
              </a:rPr>
              <a:t>Hình nào có dạng khối cầu?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23232" y="2220711"/>
            <a:ext cx="4683803" cy="19500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6184" y="4367272"/>
            <a:ext cx="4683803" cy="19500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23232" y="4350300"/>
            <a:ext cx="4683803" cy="19500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6184" y="2220711"/>
            <a:ext cx="4683803" cy="199815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47491" y="32592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5786" y="54986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48643" y="54571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9826" y="325924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4273" y="121289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1F8392-9DBE-4B70-B081-AE8226B952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2818" y="2296960"/>
            <a:ext cx="1810386" cy="1797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6D7B1-03F5-4FAD-AFC6-BCD166719D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08796" y="2296959"/>
            <a:ext cx="1713902" cy="1797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705F92-B8FC-414C-9ABB-E2FE654E72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2886" y="4436579"/>
            <a:ext cx="1739812" cy="1757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4D4A23-00F7-46FF-955E-666E8F6B8B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01169" y="4425750"/>
            <a:ext cx="1753683" cy="17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5"/>
            <a:ext cx="10500851" cy="1283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Công trình kiến trúc nào giống khối trụ?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10443" y="4174851"/>
            <a:ext cx="4683803" cy="20323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64436" y="4188614"/>
            <a:ext cx="4683803" cy="20323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10443" y="1888916"/>
            <a:ext cx="4683803" cy="20323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64436" y="1888916"/>
            <a:ext cx="4683803" cy="20323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5785" y="29057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9623" y="29713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73589" y="53992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4447" y="53806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0200" y="118829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5E7D00-8A4D-4EC4-99EE-1CF95CDBC7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4245" y="1937253"/>
            <a:ext cx="2945019" cy="1935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FAF3CC-CDD0-4A00-A5FB-7788DF08D7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7859" y="4224152"/>
            <a:ext cx="2935486" cy="1933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884D67-160A-4F36-80FE-83227F7956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4245" y="4291059"/>
            <a:ext cx="2945019" cy="1807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60904E-5513-4FE9-9A46-F729C5A92C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7859" y="1937253"/>
            <a:ext cx="2935487" cy="18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white"/>
                </a:solidFill>
                <a:latin typeface="Montserrat Alternates Black" panose="00000A00000000000000" pitchFamily="50" charset="0"/>
              </a:rPr>
              <a:t>Hòn bi ve có dạng hình gì?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cầu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4552" y="51366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solidFill>
                  <a:prstClr val="white"/>
                </a:solidFill>
                <a:latin typeface="Montserrat Alternates Black" panose="00000A00000000000000" pitchFamily="50" charset="0"/>
              </a:rPr>
              <a:t>Khối lập phương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Khối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hộp chữ nhật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trụ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2276" y="9156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6A3D98-AF68-4F0B-8CAB-B9427E52A6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7162" y="1477046"/>
            <a:ext cx="3277535" cy="213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prstClr val="white"/>
                </a:solidFill>
                <a:latin typeface="Montserrat Alternates Black" panose="00000A00000000000000" pitchFamily="50" charset="0"/>
              </a:rPr>
              <a:t>Khúc gỗ có dạng hình gì?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4552" y="52035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trụ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71600" y="41803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Khối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lập phương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Khối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hộp chữ nhật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cầu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8391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9471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C9687A-EFE6-450E-9529-D755B0EA23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4853" y="1873045"/>
            <a:ext cx="3510916" cy="20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11773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Công trình kiến trúc nào giống khối cầu?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1511239"/>
            <a:ext cx="4683803" cy="25034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white"/>
                </a:solidFill>
                <a:latin typeface="Montserrat Alternates Black" panose="00000A00000000000000" pitchFamily="50" charset="0"/>
              </a:rPr>
              <a:t>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4208761"/>
            <a:ext cx="4683803" cy="25034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4208762"/>
            <a:ext cx="4683803" cy="25034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white"/>
                </a:solidFill>
                <a:latin typeface="Montserrat Alternates Black" panose="00000A00000000000000" pitchFamily="50" charset="0"/>
              </a:rPr>
              <a:t>D.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1575039"/>
            <a:ext cx="4683803" cy="25034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solidFill>
                  <a:prstClr val="white"/>
                </a:solidFill>
                <a:latin typeface="Calibri" panose="020F0502020204030204"/>
              </a:rPr>
              <a:t>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7831" y="28413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9606" y="55345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7831" y="549075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19503" y="27629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4146" y="-57741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B9FFEF-72CA-4EBA-83C2-BCA6ED1BDD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4170" y="1672133"/>
            <a:ext cx="2966463" cy="21651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E2EFF2-E971-4207-8361-658F4376B7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4754" y="1819057"/>
            <a:ext cx="2945019" cy="19356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AB5AC5-2C94-4869-9B3D-8060B15F04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7717" y="4447480"/>
            <a:ext cx="2935486" cy="19337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2A53D96-5199-44AF-9CB8-BCD7F1015E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8474" y="4609541"/>
            <a:ext cx="2945019" cy="180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323</Words>
  <Application>Microsoft Office PowerPoint</Application>
  <PresentationFormat>Widescreen</PresentationFormat>
  <Paragraphs>83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微软雅黑</vt:lpstr>
      <vt:lpstr>.VnBlack</vt:lpstr>
      <vt:lpstr>Arial</vt:lpstr>
      <vt:lpstr>Arial-Rounded</vt:lpstr>
      <vt:lpstr>Bungee Inline</vt:lpstr>
      <vt:lpstr>Calibri</vt:lpstr>
      <vt:lpstr>HP001 4 hàng</vt:lpstr>
      <vt:lpstr>iCiel Cadena</vt:lpstr>
      <vt:lpstr>Montserrat Alternates Black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35</cp:revision>
  <dcterms:created xsi:type="dcterms:W3CDTF">2021-07-24T01:07:49Z</dcterms:created>
  <dcterms:modified xsi:type="dcterms:W3CDTF">2022-02-20T15:51:33Z</dcterms:modified>
</cp:coreProperties>
</file>