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42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27" r:id="rId3"/>
    <p:sldMasterId id="2147483749" r:id="rId4"/>
  </p:sldMasterIdLst>
  <p:notesMasterIdLst>
    <p:notesMasterId r:id="rId19"/>
  </p:notesMasterIdLst>
  <p:sldIdLst>
    <p:sldId id="2007577129" r:id="rId5"/>
    <p:sldId id="2007577126" r:id="rId6"/>
    <p:sldId id="256" r:id="rId7"/>
    <p:sldId id="257" r:id="rId8"/>
    <p:sldId id="258" r:id="rId9"/>
    <p:sldId id="259" r:id="rId10"/>
    <p:sldId id="260" r:id="rId11"/>
    <p:sldId id="2007577130" r:id="rId12"/>
    <p:sldId id="2007577131" r:id="rId13"/>
    <p:sldId id="2007577120" r:id="rId14"/>
    <p:sldId id="2007577121" r:id="rId15"/>
    <p:sldId id="2007577122" r:id="rId16"/>
    <p:sldId id="2007577123" r:id="rId17"/>
    <p:sldId id="20075771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17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50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28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6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922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503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10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1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696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66868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5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101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3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155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10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0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19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5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83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880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30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00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8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2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2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67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09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26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061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44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61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6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0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GIF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GIF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GIF"/><Relationship Id="rId5" Type="http://schemas.microsoft.com/office/2007/relationships/hdphoto" Target="../media/hdphoto8.wdp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png"/><Relationship Id="rId5" Type="http://schemas.microsoft.com/office/2007/relationships/hdphoto" Target="../media/hdphoto9.wdp"/><Relationship Id="rId10" Type="http://schemas.openxmlformats.org/officeDocument/2006/relationships/image" Target="../media/image65.GIF"/><Relationship Id="rId4" Type="http://schemas.openxmlformats.org/officeDocument/2006/relationships/image" Target="../media/image69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emf"/><Relationship Id="rId11" Type="http://schemas.openxmlformats.org/officeDocument/2006/relationships/image" Target="../media/image62.png"/><Relationship Id="rId5" Type="http://schemas.openxmlformats.org/officeDocument/2006/relationships/image" Target="../media/image56.emf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27295-3A39-4C46-AAAC-75D594E08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52F62-4A51-4D28-A3D8-8C2053AC6044}"/>
              </a:ext>
            </a:extLst>
          </p:cNvPr>
          <p:cNvSpPr txBox="1"/>
          <p:nvPr/>
        </p:nvSpPr>
        <p:spPr>
          <a:xfrm>
            <a:off x="4136938" y="1230265"/>
            <a:ext cx="391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 ĐT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DB3FA-1B64-4E49-A32F-807392620EC5}"/>
              </a:ext>
            </a:extLst>
          </p:cNvPr>
          <p:cNvSpPr txBox="1"/>
          <p:nvPr/>
        </p:nvSpPr>
        <p:spPr>
          <a:xfrm>
            <a:off x="1293455" y="2262580"/>
            <a:ext cx="9229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0F75F-F0F3-4F12-96D4-4818343BB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5" y="218860"/>
            <a:ext cx="1433052" cy="1433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988D2-0004-48C8-A830-D5C51232C3ED}"/>
              </a:ext>
            </a:extLst>
          </p:cNvPr>
          <p:cNvSpPr txBox="1"/>
          <p:nvPr/>
        </p:nvSpPr>
        <p:spPr>
          <a:xfrm>
            <a:off x="445495" y="3129662"/>
            <a:ext cx="10782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 : KHỐI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TRỤ, KHỐI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9695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453C4D-149C-4CC2-B1D1-AB3E268A2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245" y="766171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5855" y="2520038"/>
            <a:ext cx="538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nhận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dạng khối trụ,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5855" y="3984700"/>
            <a:ext cx="6463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47: Luyện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9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23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46: Khối trụ, khối cầu (tiết 2)</a:t>
            </a:r>
          </a:p>
        </p:txBody>
      </p:sp>
    </p:spTree>
    <p:extLst>
      <p:ext uri="{BB962C8B-B14F-4D97-AF65-F5344CB8AC3E}">
        <p14:creationId xmlns:p14="http://schemas.microsoft.com/office/powerpoint/2010/main" val="1690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dạng, phân biệt khối trụ, khối cầu.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027176" cy="1001081"/>
            <a:chOff x="752655" y="2065203"/>
            <a:chExt cx="10027176" cy="100108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74751" y="2112177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hiện tìm hình phù hợp trong dạng bài quy luật hình.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6935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332</Words>
  <Application>Microsoft Office PowerPoint</Application>
  <PresentationFormat>Widescreen</PresentationFormat>
  <Paragraphs>83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Coiny</vt:lpstr>
      <vt:lpstr>HP001 4 hàng</vt:lpstr>
      <vt:lpstr>iCiel Cadena</vt:lpstr>
      <vt:lpstr>SVN-Fiolex Girls</vt:lpstr>
      <vt:lpstr>Utm AVO</vt:lpstr>
      <vt:lpstr>第一PPT，www.1ppt.com</vt:lpstr>
      <vt:lpstr>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</cp:revision>
  <dcterms:created xsi:type="dcterms:W3CDTF">2021-08-03T13:59:25Z</dcterms:created>
  <dcterms:modified xsi:type="dcterms:W3CDTF">2022-02-20T16:00:13Z</dcterms:modified>
</cp:coreProperties>
</file>