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9" r:id="rId5"/>
    <p:sldMasterId id="2147483873" r:id="rId6"/>
    <p:sldMasterId id="2147483895" r:id="rId7"/>
    <p:sldMasterId id="2147483913" r:id="rId8"/>
  </p:sldMasterIdLst>
  <p:notesMasterIdLst>
    <p:notesMasterId r:id="rId32"/>
  </p:notesMasterIdLst>
  <p:sldIdLst>
    <p:sldId id="3407" r:id="rId9"/>
    <p:sldId id="3402" r:id="rId10"/>
    <p:sldId id="295" r:id="rId11"/>
    <p:sldId id="287" r:id="rId12"/>
    <p:sldId id="288" r:id="rId13"/>
    <p:sldId id="289" r:id="rId14"/>
    <p:sldId id="3403" r:id="rId15"/>
    <p:sldId id="260" r:id="rId16"/>
    <p:sldId id="261" r:id="rId17"/>
    <p:sldId id="291" r:id="rId18"/>
    <p:sldId id="3404" r:id="rId19"/>
    <p:sldId id="3405" r:id="rId20"/>
    <p:sldId id="3406" r:id="rId21"/>
    <p:sldId id="292" r:id="rId22"/>
    <p:sldId id="293" r:id="rId23"/>
    <p:sldId id="294" r:id="rId24"/>
    <p:sldId id="3408" r:id="rId25"/>
    <p:sldId id="3409" r:id="rId26"/>
    <p:sldId id="496" r:id="rId27"/>
    <p:sldId id="3411" r:id="rId28"/>
    <p:sldId id="3397" r:id="rId29"/>
    <p:sldId id="265" r:id="rId30"/>
    <p:sldId id="34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01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145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7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9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2022/2/13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p:transition spd="med"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p:transition spd="med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p:transition spd="med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p:transition spd="med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p:transition spd="med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p:transition spd="med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p:transition spd="med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p:transition spd="med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p:transition spd="med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p:transition spd="med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p:transition spd="med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BD0CC-E3E2-4331-AA06-EBB8ADD603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34F2D-4F96-4A1A-A648-518B1AFE05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979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3019"/>
      </p:ext>
    </p:extLst>
  </p:cSld>
  <p:clrMapOvr>
    <a:masterClrMapping/>
  </p:clrMapOvr>
  <p:transition spd="med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80934"/>
      </p:ext>
    </p:extLst>
  </p:cSld>
  <p:clrMapOvr>
    <a:masterClrMapping/>
  </p:clrMapOvr>
  <p:transition spd="med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0074"/>
      </p:ext>
    </p:extLst>
  </p:cSld>
  <p:clrMapOvr>
    <a:masterClrMapping/>
  </p:clrMapOvr>
  <p:transition spd="med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3519"/>
      </p:ext>
    </p:extLst>
  </p:cSld>
  <p:clrMapOvr>
    <a:masterClrMapping/>
  </p:clrMapOvr>
  <p:transition spd="med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9888"/>
      </p:ext>
    </p:extLst>
  </p:cSld>
  <p:clrMapOvr>
    <a:masterClrMapping/>
  </p:clrMapOvr>
  <p:transition spd="med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28395"/>
      </p:ext>
    </p:extLst>
  </p:cSld>
  <p:clrMapOvr>
    <a:masterClrMapping/>
  </p:clrMapOvr>
  <p:transition spd="med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2432"/>
      </p:ext>
    </p:extLst>
  </p:cSld>
  <p:clrMapOvr>
    <a:masterClrMapping/>
  </p:clrMapOvr>
  <p:transition spd="med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6615"/>
      </p:ext>
    </p:extLst>
  </p:cSld>
  <p:clrMapOvr>
    <a:masterClrMapping/>
  </p:clrMapOvr>
  <p:transition spd="med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7911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32652"/>
      </p:ext>
    </p:extLst>
  </p:cSld>
  <p:clrMapOvr>
    <a:masterClrMapping/>
  </p:clrMapOvr>
  <p:transition spd="med">
    <p:dissolv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90243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926" r:id="rId1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transition spd="med">
    <p:dissolve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5" r:id="rId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med">
    <p:dissolve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emf"/><Relationship Id="rId10" Type="http://schemas.openxmlformats.org/officeDocument/2006/relationships/image" Target="../media/image45.png"/><Relationship Id="rId4" Type="http://schemas.openxmlformats.org/officeDocument/2006/relationships/image" Target="../media/image39.emf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81.xml"/><Relationship Id="rId7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slide" Target="slide21.xml"/><Relationship Id="rId3" Type="http://schemas.openxmlformats.org/officeDocument/2006/relationships/slide" Target="slide15.xml"/><Relationship Id="rId21" Type="http://schemas.openxmlformats.org/officeDocument/2006/relationships/slide" Target="slide11.xml"/><Relationship Id="rId34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16.xml"/><Relationship Id="rId33" Type="http://schemas.openxmlformats.org/officeDocument/2006/relationships/image" Target="../media/image28.png"/><Relationship Id="rId38" Type="http://schemas.openxmlformats.org/officeDocument/2006/relationships/image" Target="../media/image32.gif"/><Relationship Id="rId2" Type="http://schemas.openxmlformats.org/officeDocument/2006/relationships/image" Target="../media/image14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81.xml"/><Relationship Id="rId6" Type="http://schemas.openxmlformats.org/officeDocument/2006/relationships/slide" Target="slide9.xml"/><Relationship Id="rId11" Type="http://schemas.microsoft.com/office/2007/relationships/hdphoto" Target="../media/hdphoto5.wdp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image" Target="../media/image31.gif"/><Relationship Id="rId5" Type="http://schemas.microsoft.com/office/2007/relationships/hdphoto" Target="../media/hdphoto3.wdp"/><Relationship Id="rId15" Type="http://schemas.openxmlformats.org/officeDocument/2006/relationships/slide" Target="slide7.xml"/><Relationship Id="rId23" Type="http://schemas.openxmlformats.org/officeDocument/2006/relationships/slide" Target="slide13.xml"/><Relationship Id="rId28" Type="http://schemas.openxmlformats.org/officeDocument/2006/relationships/image" Target="../media/image25.png"/><Relationship Id="rId36" Type="http://schemas.microsoft.com/office/2007/relationships/hdphoto" Target="../media/hdphoto8.wdp"/><Relationship Id="rId10" Type="http://schemas.openxmlformats.org/officeDocument/2006/relationships/image" Target="../media/image17.png"/><Relationship Id="rId19" Type="http://schemas.openxmlformats.org/officeDocument/2006/relationships/slide" Target="slide10.xml"/><Relationship Id="rId31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microsoft.com/office/2007/relationships/hdphoto" Target="../media/hdphoto6.wdp"/><Relationship Id="rId22" Type="http://schemas.openxmlformats.org/officeDocument/2006/relationships/image" Target="../media/image22.png"/><Relationship Id="rId27" Type="http://schemas.openxmlformats.org/officeDocument/2006/relationships/slide" Target="slide14.xml"/><Relationship Id="rId30" Type="http://schemas.openxmlformats.org/officeDocument/2006/relationships/slide" Target="slide12.xml"/><Relationship Id="rId35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6" Type="http://schemas.openxmlformats.org/officeDocument/2006/relationships/slide" Target="slide4.xml"/><Relationship Id="rId5" Type="http://schemas.microsoft.com/office/2007/relationships/hdphoto" Target="../media/hdphoto9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" y="271052"/>
            <a:ext cx="1140697" cy="11406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3898959" y="425901"/>
            <a:ext cx="4642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PHÒNG GD &amp; ĐT QUẬN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TRƯỜNG TIỂU HỌC PHÚC LỢI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829053" y="1688309"/>
            <a:ext cx="107820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BÀI 45 : 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TẬP CHUNG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(TIẾT </a:t>
            </a:r>
            <a:r>
              <a:rPr lang="en-US" sz="480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4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0445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099" y="4038600"/>
            <a:ext cx="333937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: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809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224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5284" y="734458"/>
            <a:ext cx="239360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 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9208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: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7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168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5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6494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: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1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519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: 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333" y="734458"/>
            <a:ext cx="212750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án:5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6047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sáu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18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9965" y="2428247"/>
            <a:ext cx="740756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45: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</a:rPr>
              <a:t>4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8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733799" y="511322"/>
            <a:ext cx="42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YÊU CẦU CẦN ĐẠT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056923" cy="714672"/>
            <a:chOff x="774356" y="888444"/>
            <a:chExt cx="10056923" cy="71467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1926199" y="107783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lại các bảng nhân, chia 2 và 5 đã học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13200" y="2336828"/>
            <a:ext cx="10027176" cy="714672"/>
            <a:chOff x="752655" y="2065203"/>
            <a:chExt cx="1002717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1874751" y="2112177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  nhẩm,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thực hiện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được dãy</a:t>
              </a:r>
              <a:r>
                <a:rPr kumimoji="0" lang="en-US" sz="2800" b="1" i="0" u="none" strike="noStrike" kern="1200" cap="none" spc="0" normalizeH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tính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24189" y="3770920"/>
            <a:ext cx="10053501" cy="714672"/>
            <a:chOff x="778314" y="3315253"/>
            <a:chExt cx="10053501" cy="714672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926735" y="334401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Thực hiện giải toán.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0915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6E9CAA-748C-4FBE-9746-EB3800BDD809}"/>
              </a:ext>
            </a:extLst>
          </p:cNvPr>
          <p:cNvSpPr txBox="1"/>
          <p:nvPr/>
        </p:nvSpPr>
        <p:spPr>
          <a:xfrm>
            <a:off x="840828" y="274774"/>
            <a:ext cx="99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: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nhẩm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1145629" y="1272875"/>
            <a:ext cx="2764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 x 3 = 6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6: 2 = 3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6: 3 =2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3434043" y="1349075"/>
            <a:ext cx="2764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5 x 4 = 20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20: 5 = 4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20: 4 =5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6414892" y="1446598"/>
            <a:ext cx="3510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 x 1 = 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2: 2 =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2: 1 =2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8723588" y="1425274"/>
            <a:ext cx="2764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5 x 1 = 5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5: 5 =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libri" panose="020F0502020204030204"/>
              </a:rPr>
              <a:t>5: 1 =5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177800"/>
            <a:ext cx="3251200" cy="2472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Nhac Gunb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98400" y="5702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6E9CAA-748C-4FBE-9746-EB3800BDD809}"/>
              </a:ext>
            </a:extLst>
          </p:cNvPr>
          <p:cNvSpPr txBox="1"/>
          <p:nvPr/>
        </p:nvSpPr>
        <p:spPr>
          <a:xfrm>
            <a:off x="840828" y="274774"/>
            <a:ext cx="99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: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FD755B-7CB2-4A67-BF89-CBC43692C07F}"/>
              </a:ext>
            </a:extLst>
          </p:cNvPr>
          <p:cNvSpPr/>
          <p:nvPr/>
        </p:nvSpPr>
        <p:spPr>
          <a:xfrm>
            <a:off x="2523028" y="1280363"/>
            <a:ext cx="6879265" cy="98371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Mẫu: 8 × 3 = 8 + 8 + 8 = 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× 3 = 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1284335" y="2509283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 x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50D49-3A8B-4C0B-A45B-C39BF66BDDA5}"/>
              </a:ext>
            </a:extLst>
          </p:cNvPr>
          <p:cNvSpPr txBox="1"/>
          <p:nvPr/>
        </p:nvSpPr>
        <p:spPr>
          <a:xfrm>
            <a:off x="4527266" y="2418055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8 x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0AB35-972F-4A64-BAE4-A17A3993498C}"/>
              </a:ext>
            </a:extLst>
          </p:cNvPr>
          <p:cNvSpPr txBox="1"/>
          <p:nvPr/>
        </p:nvSpPr>
        <p:spPr>
          <a:xfrm>
            <a:off x="8277016" y="2418055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 x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31139-8799-4FB1-B7A0-E3AC64DAD0C2}"/>
              </a:ext>
            </a:extLst>
          </p:cNvPr>
          <p:cNvSpPr txBox="1"/>
          <p:nvPr/>
        </p:nvSpPr>
        <p:spPr>
          <a:xfrm>
            <a:off x="238803" y="3759399"/>
            <a:ext cx="511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x 3 = 7 + 7 + 7 = 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x 3 = 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2C3DD-CF8A-40EE-B917-75F40690651C}"/>
              </a:ext>
            </a:extLst>
          </p:cNvPr>
          <p:cNvSpPr txBox="1"/>
          <p:nvPr/>
        </p:nvSpPr>
        <p:spPr>
          <a:xfrm>
            <a:off x="5962661" y="3759399"/>
            <a:ext cx="622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8 x 4 = 8 + 8 + 8 + 8 = 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DE61-113E-4579-B1A9-F159215D98B1}"/>
              </a:ext>
            </a:extLst>
          </p:cNvPr>
          <p:cNvSpPr txBox="1"/>
          <p:nvPr/>
        </p:nvSpPr>
        <p:spPr>
          <a:xfrm>
            <a:off x="3049339" y="5269222"/>
            <a:ext cx="6540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 x 5 = 6 + 6 + 6 + 6 + 6 = 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5 = 30</a:t>
            </a:r>
          </a:p>
        </p:txBody>
      </p:sp>
    </p:spTree>
    <p:extLst>
      <p:ext uri="{BB962C8B-B14F-4D97-AF65-F5344CB8AC3E}">
        <p14:creationId xmlns:p14="http://schemas.microsoft.com/office/powerpoint/2010/main" val="37737465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679354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F1E868-681F-4A36-B6CD-E3EEFE0AD710}"/>
              </a:ext>
            </a:extLst>
          </p:cNvPr>
          <p:cNvSpPr/>
          <p:nvPr/>
        </p:nvSpPr>
        <p:spPr>
          <a:xfrm>
            <a:off x="1105786" y="759729"/>
            <a:ext cx="132906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54561-8506-4238-8345-5C18985441A5}"/>
              </a:ext>
            </a:extLst>
          </p:cNvPr>
          <p:cNvSpPr txBox="1"/>
          <p:nvPr/>
        </p:nvSpPr>
        <p:spPr>
          <a:xfrm>
            <a:off x="2030818" y="2237031"/>
            <a:ext cx="9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3DA69-AAB1-4831-8637-591C6657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25" y="1572489"/>
            <a:ext cx="7150185" cy="19138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6B9B6F-4993-48C8-BB26-B9DAD254F520}"/>
              </a:ext>
            </a:extLst>
          </p:cNvPr>
          <p:cNvSpPr/>
          <p:nvPr/>
        </p:nvSpPr>
        <p:spPr>
          <a:xfrm>
            <a:off x="6517758" y="2316753"/>
            <a:ext cx="925032" cy="5847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9FD40-4498-4E38-9D63-D8DF7941CD2F}"/>
              </a:ext>
            </a:extLst>
          </p:cNvPr>
          <p:cNvSpPr/>
          <p:nvPr/>
        </p:nvSpPr>
        <p:spPr>
          <a:xfrm>
            <a:off x="9257449" y="2136000"/>
            <a:ext cx="925032" cy="5847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441A9-27F4-46E5-B326-821CAC9AC088}"/>
              </a:ext>
            </a:extLst>
          </p:cNvPr>
          <p:cNvSpPr txBox="1"/>
          <p:nvPr/>
        </p:nvSpPr>
        <p:spPr>
          <a:xfrm>
            <a:off x="1972339" y="4857958"/>
            <a:ext cx="9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87AEC-9A3B-4587-9800-716D51EF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898" y="4411383"/>
            <a:ext cx="7128269" cy="191386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E98DE1-A887-4994-94A9-99B590F9C330}"/>
              </a:ext>
            </a:extLst>
          </p:cNvPr>
          <p:cNvSpPr/>
          <p:nvPr/>
        </p:nvSpPr>
        <p:spPr>
          <a:xfrm>
            <a:off x="5762845" y="4815419"/>
            <a:ext cx="627321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559748" y="5538433"/>
            <a:ext cx="627321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333CBC-40F8-470A-9AC3-624183FE422A}"/>
              </a:ext>
            </a:extLst>
          </p:cNvPr>
          <p:cNvSpPr/>
          <p:nvPr/>
        </p:nvSpPr>
        <p:spPr>
          <a:xfrm>
            <a:off x="9406304" y="4996181"/>
            <a:ext cx="896644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 animBg="1"/>
      <p:bldP spid="8" grpId="0" animBg="1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1F0EF-309E-46AF-81DE-28BB465DF24E}"/>
              </a:ext>
            </a:extLst>
          </p:cNvPr>
          <p:cNvSpPr txBox="1"/>
          <p:nvPr/>
        </p:nvSpPr>
        <p:spPr>
          <a:xfrm>
            <a:off x="2126512" y="641940"/>
            <a:ext cx="8952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35CB6-3088-463E-AC8B-835A4282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33" y="3894168"/>
            <a:ext cx="5480752" cy="2695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3AF89C8-54D8-4445-814A-E80031CC7149}"/>
              </a:ext>
            </a:extLst>
          </p:cNvPr>
          <p:cNvSpPr/>
          <p:nvPr/>
        </p:nvSpPr>
        <p:spPr>
          <a:xfrm>
            <a:off x="438039" y="2324572"/>
            <a:ext cx="3177031" cy="2011680"/>
          </a:xfrm>
          <a:prstGeom prst="cloudCallout">
            <a:avLst>
              <a:gd name="adj1" fmla="val -46073"/>
              <a:gd name="adj2" fmla="val 5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E5F2-649D-4130-A616-6E61B836305B}"/>
              </a:ext>
            </a:extLst>
          </p:cNvPr>
          <p:cNvCxnSpPr/>
          <p:nvPr/>
        </p:nvCxnSpPr>
        <p:spPr>
          <a:xfrm>
            <a:off x="8991602" y="1137684"/>
            <a:ext cx="19138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907ED2-980E-417C-8B04-B9B2089BCA2B}"/>
              </a:ext>
            </a:extLst>
          </p:cNvPr>
          <p:cNvCxnSpPr>
            <a:cxnSpLocks/>
          </p:cNvCxnSpPr>
          <p:nvPr/>
        </p:nvCxnSpPr>
        <p:spPr>
          <a:xfrm>
            <a:off x="2275959" y="1616149"/>
            <a:ext cx="37213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3131C-FC0F-4CA8-A500-079808668792}"/>
              </a:ext>
            </a:extLst>
          </p:cNvPr>
          <p:cNvCxnSpPr>
            <a:cxnSpLocks/>
          </p:cNvCxnSpPr>
          <p:nvPr/>
        </p:nvCxnSpPr>
        <p:spPr>
          <a:xfrm>
            <a:off x="7091918" y="1616149"/>
            <a:ext cx="37213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2F567F-454F-4C26-A04F-88D46B4497A6}"/>
              </a:ext>
            </a:extLst>
          </p:cNvPr>
          <p:cNvCxnSpPr>
            <a:cxnSpLocks/>
          </p:cNvCxnSpPr>
          <p:nvPr/>
        </p:nvCxnSpPr>
        <p:spPr>
          <a:xfrm>
            <a:off x="2275959" y="2101289"/>
            <a:ext cx="5432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9C1D696-B378-4B0B-901E-8B64BAAAC873}"/>
              </a:ext>
            </a:extLst>
          </p:cNvPr>
          <p:cNvSpPr/>
          <p:nvPr/>
        </p:nvSpPr>
        <p:spPr>
          <a:xfrm>
            <a:off x="4062986" y="2469302"/>
            <a:ext cx="5212906" cy="14248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 2 = 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8" y="4231853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29ED61-0479-4B1A-8E7C-CFCEEA6023E7}"/>
              </a:ext>
            </a:extLst>
          </p:cNvPr>
          <p:cNvSpPr txBox="1"/>
          <p:nvPr/>
        </p:nvSpPr>
        <p:spPr>
          <a:xfrm flipH="1">
            <a:off x="3127513" y="675837"/>
            <a:ext cx="59535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latin typeface="+mj-lt"/>
              </a:rPr>
              <a:t>HOẠT ĐỘNG TIẾP NỐI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F9749F-26F4-4091-8BB3-24CAAD63B2B9}"/>
              </a:ext>
            </a:extLst>
          </p:cNvPr>
          <p:cNvSpPr txBox="1"/>
          <p:nvPr/>
        </p:nvSpPr>
        <p:spPr>
          <a:xfrm flipH="1">
            <a:off x="519485" y="2641083"/>
            <a:ext cx="1134386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742932" indent="-742932">
              <a:buAutoNum type="arabicPeriod"/>
            </a:pPr>
            <a:r>
              <a:rPr lang="en-US" sz="4000" b="1" dirty="0" err="1">
                <a:latin typeface="+mj-lt"/>
              </a:rPr>
              <a:t>Ôn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luyện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lại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bảng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nhân</a:t>
            </a:r>
            <a:r>
              <a:rPr lang="en-US" sz="4000" b="1" dirty="0">
                <a:latin typeface="+mj-lt"/>
              </a:rPr>
              <a:t> , chia 2, 5</a:t>
            </a:r>
          </a:p>
          <a:p>
            <a:pPr marL="742932" indent="-742932">
              <a:buAutoNum type="arabicPeriod"/>
            </a:pPr>
            <a:r>
              <a:rPr lang="en-US" sz="4000" b="1" dirty="0" err="1">
                <a:latin typeface="+mj-lt"/>
              </a:rPr>
              <a:t>Chuẩn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bị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bài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học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sau</a:t>
            </a:r>
            <a:r>
              <a:rPr lang="en-US" sz="40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083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64A4-DA7D-482C-BC63-D9ECE94D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258E2-E451-4E49-BBAD-817EA9DA4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CA3BA-23D0-4E27-ADB9-F4E55F1B4DF3}"/>
              </a:ext>
            </a:extLst>
          </p:cNvPr>
          <p:cNvSpPr/>
          <p:nvPr/>
        </p:nvSpPr>
        <p:spPr>
          <a:xfrm>
            <a:off x="1828800" y="1935125"/>
            <a:ext cx="8155172" cy="30409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Luật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chơi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474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\Desktop\Baby Panda\zuize_post_61b57e73ce10529cb023fc5bcfca651a (2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532022"/>
            <a:ext cx="982945" cy="10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by Panda\zuize_post_61b57e73ce10529cb023fc5bcfca651a (3)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482601"/>
            <a:ext cx="899581" cy="9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by Panda\0d25afb0d2617e2_w1000_h1000 (2)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715552" cy="8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by Panda\0d25afb0d2617e2_w1000_h1000 (3)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" y="533525"/>
            <a:ext cx="881345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2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196125"/>
            <a:ext cx="1039284" cy="13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1" y="543984"/>
            <a:ext cx="1104900" cy="105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Picture3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359107"/>
            <a:ext cx="886884" cy="122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Picture4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553840"/>
            <a:ext cx="910167" cy="10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Picture5 (2)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38151"/>
            <a:ext cx="1032933" cy="117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 (2)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01" y="-74084"/>
            <a:ext cx="927100" cy="168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ADMIN\Desktop\Tai nguyen thiet ke tro choi\Baby Panda\brown-bear-clipart-happy-bear-10.jp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33" y="76200"/>
            <a:ext cx="1202267" cy="146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84201"/>
            <a:ext cx="751012" cy="8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1152595"/>
            <a:ext cx="1944015" cy="14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ADMIN\Desktop\Picture3a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547608"/>
            <a:ext cx="1707000" cy="128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ADMIN\Desktop\Picture6a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77894"/>
            <a:ext cx="2420359" cy="136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ADMIN\Desktop\Picture7 (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97614"/>
            <a:ext cx="2203095" cy="13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7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0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ình ảnh có liên quan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39" action="ppaction://hlinksldjump"/>
            <a:extLst>
              <a:ext uri="{FF2B5EF4-FFF2-40B4-BE49-F238E27FC236}">
                <a16:creationId xmlns:a16="http://schemas.microsoft.com/office/drawing/2014/main" id="{34F52905-F149-4A48-A90F-23A6E4AF56AF}"/>
              </a:ext>
            </a:extLst>
          </p:cNvPr>
          <p:cNvSpPr/>
          <p:nvPr/>
        </p:nvSpPr>
        <p:spPr>
          <a:xfrm>
            <a:off x="9848740" y="76200"/>
            <a:ext cx="1981308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/>
      <p:bldP spid="33" grpId="1"/>
      <p:bldP spid="36" grpId="0"/>
      <p:bldP spid="36" grpId="1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x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6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5290" y="4038600"/>
            <a:ext cx="29209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: 3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947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1133" y="4038600"/>
            <a:ext cx="3089307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x 4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8760" y="734458"/>
            <a:ext cx="252665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20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418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6098" y="4038600"/>
            <a:ext cx="3339376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: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1808" y="734458"/>
            <a:ext cx="22605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Đáp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928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521</Words>
  <Application>Microsoft Office PowerPoint</Application>
  <PresentationFormat>Widescreen</PresentationFormat>
  <Paragraphs>92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等线</vt:lpstr>
      <vt:lpstr>微软雅黑</vt:lpstr>
      <vt:lpstr>Arial</vt:lpstr>
      <vt:lpstr>Arial-Rounded</vt:lpstr>
      <vt:lpstr>Calibri</vt:lpstr>
      <vt:lpstr>HP001 4 hàng</vt:lpstr>
      <vt:lpstr>iCiel Cadena</vt:lpstr>
      <vt:lpstr>ITC Avant Garde Std Bk</vt:lpstr>
      <vt:lpstr>字魂59号-创粗黑</vt:lpstr>
      <vt:lpstr>1_Office 主题</vt:lpstr>
      <vt:lpstr>千图网海量PPT模板www.58pic.com​​</vt:lpstr>
      <vt:lpstr>2_Office 主题</vt:lpstr>
      <vt:lpstr>https://www.freeppt7.com</vt:lpstr>
      <vt:lpstr>1_Office Theme</vt:lpstr>
      <vt:lpstr>3_Office 主题</vt:lpstr>
      <vt:lpstr>3_Office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47</cp:revision>
  <dcterms:created xsi:type="dcterms:W3CDTF">2021-07-20T01:55:21Z</dcterms:created>
  <dcterms:modified xsi:type="dcterms:W3CDTF">2022-02-13T15:33:56Z</dcterms:modified>
</cp:coreProperties>
</file>