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911" r:id="rId7"/>
    <p:sldMasterId id="2147483923" r:id="rId8"/>
    <p:sldMasterId id="2147483958" r:id="rId9"/>
  </p:sldMasterIdLst>
  <p:notesMasterIdLst>
    <p:notesMasterId r:id="rId26"/>
  </p:notesMasterIdLst>
  <p:sldIdLst>
    <p:sldId id="3405" r:id="rId10"/>
    <p:sldId id="3402" r:id="rId11"/>
    <p:sldId id="258" r:id="rId12"/>
    <p:sldId id="259" r:id="rId13"/>
    <p:sldId id="260" r:id="rId14"/>
    <p:sldId id="261" r:id="rId15"/>
    <p:sldId id="262" r:id="rId16"/>
    <p:sldId id="263" r:id="rId17"/>
    <p:sldId id="3403" r:id="rId18"/>
    <p:sldId id="3404" r:id="rId19"/>
    <p:sldId id="3398" r:id="rId20"/>
    <p:sldId id="275" r:id="rId21"/>
    <p:sldId id="265" r:id="rId22"/>
    <p:sldId id="3397" r:id="rId23"/>
    <p:sldId id="3406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1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7.gi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24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67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698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73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245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148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562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456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259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2022/2/13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4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6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7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32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667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903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43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321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0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2022/2/13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5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85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emf"/><Relationship Id="rId10" Type="http://schemas.openxmlformats.org/officeDocument/2006/relationships/image" Target="../media/image104.png"/><Relationship Id="rId4" Type="http://schemas.openxmlformats.org/officeDocument/2006/relationships/image" Target="../media/image98.emf"/><Relationship Id="rId9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75.png"/><Relationship Id="rId21" Type="http://schemas.openxmlformats.org/officeDocument/2006/relationships/image" Target="../media/image84.png"/><Relationship Id="rId34" Type="http://schemas.microsoft.com/office/2007/relationships/hdphoto" Target="../media/hdphoto14.wdp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17" Type="http://schemas.openxmlformats.org/officeDocument/2006/relationships/image" Target="../media/image82.png"/><Relationship Id="rId25" Type="http://schemas.openxmlformats.org/officeDocument/2006/relationships/slide" Target="slide8.xml"/><Relationship Id="rId3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3.wdp"/><Relationship Id="rId11" Type="http://schemas.openxmlformats.org/officeDocument/2006/relationships/image" Target="../media/image7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slide" Target="slide4.xml"/><Relationship Id="rId28" Type="http://schemas.openxmlformats.org/officeDocument/2006/relationships/image" Target="../media/image86.GIF"/><Relationship Id="rId36" Type="http://schemas.openxmlformats.org/officeDocument/2006/relationships/image" Target="../media/image91.png"/><Relationship Id="rId10" Type="http://schemas.microsoft.com/office/2007/relationships/hdphoto" Target="../media/hdphoto5.wdp"/><Relationship Id="rId19" Type="http://schemas.openxmlformats.org/officeDocument/2006/relationships/image" Target="../media/image83.png"/><Relationship Id="rId31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7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85.png"/><Relationship Id="rId30" Type="http://schemas.microsoft.com/office/2007/relationships/hdphoto" Target="../media/hdphoto12.wdp"/><Relationship Id="rId35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" y="151881"/>
            <a:ext cx="1026559" cy="1026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4033576" y="483131"/>
            <a:ext cx="4642233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GD &amp; ĐT QUẬN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63672" y="1767007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45 : LUYỆN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TẬP CHUNG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9133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lại các bảng nhân, chia 2 và 5 đã học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027176" cy="714672"/>
            <a:chOff x="752655" y="2065203"/>
            <a:chExt cx="10027176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74751" y="2112177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  nhẩm,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thực hiện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 dãy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053501" cy="714672"/>
            <a:chOff x="778314" y="3315253"/>
            <a:chExt cx="1005350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926735" y="334401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855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214195" y="2221801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2" y="437858"/>
            <a:ext cx="8768847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359433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846943" y="1864630"/>
              <a:ext cx="517451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095B52-6146-4BBB-88D7-F513CF7A1D51}"/>
              </a:ext>
            </a:extLst>
          </p:cNvPr>
          <p:cNvSpPr txBox="1"/>
          <p:nvPr/>
        </p:nvSpPr>
        <p:spPr>
          <a:xfrm>
            <a:off x="3712449" y="393908"/>
            <a:ext cx="288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E8DE5A-9EF3-4C7E-8D06-7C537FCB4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370" y="1302482"/>
            <a:ext cx="7624233" cy="339114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FD44D1-0EF9-4CE4-81C5-0496A9FDDC6E}"/>
              </a:ext>
            </a:extLst>
          </p:cNvPr>
          <p:cNvSpPr/>
          <p:nvPr/>
        </p:nvSpPr>
        <p:spPr>
          <a:xfrm>
            <a:off x="136126" y="4707425"/>
            <a:ext cx="2352099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7 = 14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FB030C-4581-4DAC-B8FF-F513F0FED34C}"/>
              </a:ext>
            </a:extLst>
          </p:cNvPr>
          <p:cNvSpPr/>
          <p:nvPr/>
        </p:nvSpPr>
        <p:spPr>
          <a:xfrm>
            <a:off x="2663001" y="4707425"/>
            <a:ext cx="2352100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: 2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1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: 5 =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B28BD9-30B9-4EFF-B761-C24437D6DAB1}"/>
              </a:ext>
            </a:extLst>
          </p:cNvPr>
          <p:cNvSpPr/>
          <p:nvPr/>
        </p:nvSpPr>
        <p:spPr>
          <a:xfrm>
            <a:off x="5189877" y="4676408"/>
            <a:ext cx="239197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9 = 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: 5 =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E3BB34-118F-4F15-B261-970815736448}"/>
              </a:ext>
            </a:extLst>
          </p:cNvPr>
          <p:cNvSpPr/>
          <p:nvPr/>
        </p:nvSpPr>
        <p:spPr>
          <a:xfrm>
            <a:off x="7764959" y="4685138"/>
            <a:ext cx="233695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7 = 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 : 5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EF54F6-F249-44B0-9DC0-843668133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21" y="1451000"/>
            <a:ext cx="121937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23177 -2.59259E-6 C 0.33555 -2.59259E-6 0.46355 0.08125 0.46355 0.14746 L 0.46355 0.29491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5E17E-74CE-4008-B63E-EBF1AC61C644}"/>
              </a:ext>
            </a:extLst>
          </p:cNvPr>
          <p:cNvSpPr txBox="1"/>
          <p:nvPr/>
        </p:nvSpPr>
        <p:spPr>
          <a:xfrm>
            <a:off x="2376583" y="321080"/>
            <a:ext cx="697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73063-2FC2-4294-946F-0634C01D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44" y="1326285"/>
            <a:ext cx="9431145" cy="5081270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C4D4DE2-0421-4FF6-A76D-EC5F576DC633}"/>
              </a:ext>
            </a:extLst>
          </p:cNvPr>
          <p:cNvCxnSpPr>
            <a:cxnSpLocks/>
          </p:cNvCxnSpPr>
          <p:nvPr/>
        </p:nvCxnSpPr>
        <p:spPr>
          <a:xfrm>
            <a:off x="4754023" y="2414040"/>
            <a:ext cx="1412240" cy="995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ADA9F93-DADD-48C5-B805-122F73743B18}"/>
              </a:ext>
            </a:extLst>
          </p:cNvPr>
          <p:cNvCxnSpPr>
            <a:cxnSpLocks/>
          </p:cNvCxnSpPr>
          <p:nvPr/>
        </p:nvCxnSpPr>
        <p:spPr>
          <a:xfrm>
            <a:off x="3077378" y="3409230"/>
            <a:ext cx="1229360" cy="7112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4E321E7-EF44-43B6-ABD6-0A78B5CF6C7A}"/>
              </a:ext>
            </a:extLst>
          </p:cNvPr>
          <p:cNvCxnSpPr>
            <a:cxnSpLocks/>
          </p:cNvCxnSpPr>
          <p:nvPr/>
        </p:nvCxnSpPr>
        <p:spPr>
          <a:xfrm flipV="1">
            <a:off x="4139343" y="4540198"/>
            <a:ext cx="1229360" cy="29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54CAB60-94CF-48DC-85E7-966E6D52E6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29837" y="4630597"/>
            <a:ext cx="1410158" cy="12293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C0066A7-9317-4EF9-A669-087CE95E6A8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4331" y="4154463"/>
            <a:ext cx="1939476" cy="94926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194B335-49DE-45A6-8A45-0C5E9DF46BDF}"/>
              </a:ext>
            </a:extLst>
          </p:cNvPr>
          <p:cNvCxnSpPr>
            <a:cxnSpLocks/>
          </p:cNvCxnSpPr>
          <p:nvPr/>
        </p:nvCxnSpPr>
        <p:spPr>
          <a:xfrm rot="10800000">
            <a:off x="7336185" y="4540198"/>
            <a:ext cx="1644398" cy="4510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89B9349-B58A-42D7-B8B6-470B6A0E43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60904" y="3285158"/>
            <a:ext cx="3072197" cy="1601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9C5F76A-3BCD-421C-B7C4-775503CBFCF5}"/>
              </a:ext>
            </a:extLst>
          </p:cNvPr>
          <p:cNvCxnSpPr>
            <a:cxnSpLocks/>
          </p:cNvCxnSpPr>
          <p:nvPr/>
        </p:nvCxnSpPr>
        <p:spPr>
          <a:xfrm rot="5400000">
            <a:off x="7710883" y="2573821"/>
            <a:ext cx="645299" cy="730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5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7A0CE-DE71-4EA5-A55A-1DE3C889DE14}"/>
              </a:ext>
            </a:extLst>
          </p:cNvPr>
          <p:cNvSpPr txBox="1"/>
          <p:nvPr/>
        </p:nvSpPr>
        <p:spPr>
          <a:xfrm>
            <a:off x="1798320" y="808074"/>
            <a:ext cx="1039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7AC8A1B-902C-4F91-ABAD-2C77566D0512}"/>
              </a:ext>
            </a:extLst>
          </p:cNvPr>
          <p:cNvSpPr/>
          <p:nvPr/>
        </p:nvSpPr>
        <p:spPr>
          <a:xfrm>
            <a:off x="568960" y="2413354"/>
            <a:ext cx="3403600" cy="2011680"/>
          </a:xfrm>
          <a:prstGeom prst="cloudCallout">
            <a:avLst>
              <a:gd name="adj1" fmla="val -46073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757B68-23B2-46C3-8648-91F295C90C25}"/>
              </a:ext>
            </a:extLst>
          </p:cNvPr>
          <p:cNvCxnSpPr/>
          <p:nvPr/>
        </p:nvCxnSpPr>
        <p:spPr>
          <a:xfrm>
            <a:off x="2265680" y="1305914"/>
            <a:ext cx="50596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79A48-AA62-48C4-865E-02E5C3DD2CB1}"/>
              </a:ext>
            </a:extLst>
          </p:cNvPr>
          <p:cNvCxnSpPr/>
          <p:nvPr/>
        </p:nvCxnSpPr>
        <p:spPr>
          <a:xfrm>
            <a:off x="9001760" y="1305914"/>
            <a:ext cx="25501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8D186F-865E-4B7C-B680-66C6BAA9EB98}"/>
              </a:ext>
            </a:extLst>
          </p:cNvPr>
          <p:cNvCxnSpPr>
            <a:cxnSpLocks/>
          </p:cNvCxnSpPr>
          <p:nvPr/>
        </p:nvCxnSpPr>
        <p:spPr>
          <a:xfrm>
            <a:off x="1930400" y="1813914"/>
            <a:ext cx="23977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946DD-5F5D-413C-A553-2C0CC172D3BB}"/>
              </a:ext>
            </a:extLst>
          </p:cNvPr>
          <p:cNvCxnSpPr>
            <a:cxnSpLocks/>
          </p:cNvCxnSpPr>
          <p:nvPr/>
        </p:nvCxnSpPr>
        <p:spPr>
          <a:xfrm>
            <a:off x="5171440" y="1885292"/>
            <a:ext cx="4511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1F1D8-89CB-4ADA-9714-DE00191537AC}"/>
              </a:ext>
            </a:extLst>
          </p:cNvPr>
          <p:cNvSpPr/>
          <p:nvPr/>
        </p:nvSpPr>
        <p:spPr>
          <a:xfrm>
            <a:off x="4429760" y="2718154"/>
            <a:ext cx="6553200" cy="2651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35: 5  = 7 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Đáp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57EC6-F8B7-4659-94A6-30C6892A643A}"/>
              </a:ext>
            </a:extLst>
          </p:cNvPr>
          <p:cNvSpPr txBox="1"/>
          <p:nvPr/>
        </p:nvSpPr>
        <p:spPr>
          <a:xfrm>
            <a:off x="1277089" y="1112656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92849-FF56-4181-939F-5748AB27E272}"/>
              </a:ext>
            </a:extLst>
          </p:cNvPr>
          <p:cNvSpPr txBox="1"/>
          <p:nvPr/>
        </p:nvSpPr>
        <p:spPr>
          <a:xfrm>
            <a:off x="704637" y="204475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3C3DF-5E6A-4CFA-9DB1-C0924AEC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89" y="1978719"/>
            <a:ext cx="7724775" cy="175260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B0E1052-3AE3-4DFD-9165-76462B1E2037}"/>
              </a:ext>
            </a:extLst>
          </p:cNvPr>
          <p:cNvSpPr/>
          <p:nvPr/>
        </p:nvSpPr>
        <p:spPr>
          <a:xfrm>
            <a:off x="5901475" y="2044759"/>
            <a:ext cx="1275081" cy="128016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905552-A831-48D1-9A57-D12BD160EC29}"/>
              </a:ext>
            </a:extLst>
          </p:cNvPr>
          <p:cNvSpPr/>
          <p:nvPr/>
        </p:nvSpPr>
        <p:spPr>
          <a:xfrm>
            <a:off x="9095208" y="2259209"/>
            <a:ext cx="1170944" cy="11673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D2C36-5336-4658-9BA1-F22038E701DE}"/>
              </a:ext>
            </a:extLst>
          </p:cNvPr>
          <p:cNvSpPr txBox="1"/>
          <p:nvPr/>
        </p:nvSpPr>
        <p:spPr>
          <a:xfrm>
            <a:off x="948477" y="493019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ABBBE-3404-41FE-8620-9D21764E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144" y="4439524"/>
            <a:ext cx="7553008" cy="17875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8421D-5DA7-4EE1-8A0F-2FF3609B0880}"/>
              </a:ext>
            </a:extLst>
          </p:cNvPr>
          <p:cNvSpPr/>
          <p:nvPr/>
        </p:nvSpPr>
        <p:spPr>
          <a:xfrm>
            <a:off x="6005612" y="4829689"/>
            <a:ext cx="1008385" cy="1167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3CBCE67-F27D-4053-B7F9-AC06224DA91A}"/>
              </a:ext>
            </a:extLst>
          </p:cNvPr>
          <p:cNvSpPr/>
          <p:nvPr/>
        </p:nvSpPr>
        <p:spPr>
          <a:xfrm>
            <a:off x="8563395" y="4591599"/>
            <a:ext cx="1457962" cy="1402079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và học thuộc các bảng nhân, chia đã 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45: Luyện tập chung (Tiết 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</a:t>
            </a:r>
            <a:r>
              <a:rPr kumimoji="0" lang="en-US" sz="40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6 = 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: 5 =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8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x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16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45: Luyện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9158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386</Words>
  <Application>Microsoft Office PowerPoint</Application>
  <PresentationFormat>Widescreen</PresentationFormat>
  <Paragraphs>83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45</cp:revision>
  <dcterms:created xsi:type="dcterms:W3CDTF">2021-07-20T01:55:21Z</dcterms:created>
  <dcterms:modified xsi:type="dcterms:W3CDTF">2022-02-13T15:32:34Z</dcterms:modified>
</cp:coreProperties>
</file>