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690" r:id="rId3"/>
  </p:sldMasterIdLst>
  <p:notesMasterIdLst>
    <p:notesMasterId r:id="rId23"/>
  </p:notesMasterIdLst>
  <p:sldIdLst>
    <p:sldId id="2899" r:id="rId4"/>
    <p:sldId id="2900" r:id="rId5"/>
    <p:sldId id="257" r:id="rId6"/>
    <p:sldId id="258" r:id="rId7"/>
    <p:sldId id="256" r:id="rId8"/>
    <p:sldId id="259" r:id="rId9"/>
    <p:sldId id="260" r:id="rId10"/>
    <p:sldId id="261" r:id="rId11"/>
    <p:sldId id="262" r:id="rId12"/>
    <p:sldId id="263" r:id="rId13"/>
    <p:sldId id="2901" r:id="rId14"/>
    <p:sldId id="2902" r:id="rId15"/>
    <p:sldId id="265" r:id="rId16"/>
    <p:sldId id="2896" r:id="rId17"/>
    <p:sldId id="2890" r:id="rId18"/>
    <p:sldId id="2886" r:id="rId19"/>
    <p:sldId id="2897" r:id="rId20"/>
    <p:sldId id="2889" r:id="rId21"/>
    <p:sldId id="289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B99BFE-4B07-4ECF-9948-6CEA9A3726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9381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gõ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mục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8650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208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217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2022/1/26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00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2022/1/26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21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7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13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1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0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5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68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40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6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2022/1/26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0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80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32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4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32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60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30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8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08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164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2022/1/26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3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5F07-3376-4EB4-851C-C01CF1485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BD0CC-E3E2-4331-AA06-EBB8ADD6037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-Rounded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-Rounded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B2C266-EC5F-43A6-86D4-1CC2C7AD6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634F2D-4F96-4A1A-A648-518B1AFE05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-Rounded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-Rounded"/>
              <a:cs typeface="+mn-cs"/>
            </a:endParaRPr>
          </a:p>
        </p:txBody>
      </p:sp>
      <p:pic>
        <p:nvPicPr>
          <p:cNvPr id="6" name="图片 9">
            <a:extLst>
              <a:ext uri="{FF2B5EF4-FFF2-40B4-BE49-F238E27FC236}">
                <a16:creationId xmlns:a16="http://schemas.microsoft.com/office/drawing/2014/main" id="{4B1DF6FC-7E16-4635-8A35-944AD89C60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2456500" y="508763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12">
            <a:extLst>
              <a:ext uri="{FF2B5EF4-FFF2-40B4-BE49-F238E27FC236}">
                <a16:creationId xmlns:a16="http://schemas.microsoft.com/office/drawing/2014/main" id="{97358077-9EE7-44A7-97C6-315D9C46C8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87479" y="1331058"/>
            <a:ext cx="5507665" cy="1549970"/>
          </a:xfrm>
          <a:prstGeom prst="rect">
            <a:avLst/>
          </a:prstGeom>
        </p:spPr>
      </p:pic>
      <p:pic>
        <p:nvPicPr>
          <p:cNvPr id="8" name="图片 1">
            <a:extLst>
              <a:ext uri="{FF2B5EF4-FFF2-40B4-BE49-F238E27FC236}">
                <a16:creationId xmlns:a16="http://schemas.microsoft.com/office/drawing/2014/main" id="{9646E44B-3867-4CC2-B640-09E839EA10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453134"/>
            <a:ext cx="3482340" cy="3165475"/>
          </a:xfrm>
          <a:prstGeom prst="rect">
            <a:avLst/>
          </a:prstGeom>
        </p:spPr>
      </p:pic>
      <p:pic>
        <p:nvPicPr>
          <p:cNvPr id="9" name="图片 20">
            <a:extLst>
              <a:ext uri="{FF2B5EF4-FFF2-40B4-BE49-F238E27FC236}">
                <a16:creationId xmlns:a16="http://schemas.microsoft.com/office/drawing/2014/main" id="{A048540C-02AE-45F9-A868-5AF452F0EFD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37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>
            <a:extLst>
              <a:ext uri="{FF2B5EF4-FFF2-40B4-BE49-F238E27FC236}">
                <a16:creationId xmlns:a16="http://schemas.microsoft.com/office/drawing/2014/main" id="{890BE992-9077-47BD-BA72-99B4456EAB4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913372" y="955675"/>
            <a:ext cx="4785995" cy="6764020"/>
          </a:xfrm>
          <a:prstGeom prst="rect">
            <a:avLst/>
          </a:prstGeom>
        </p:spPr>
      </p:pic>
      <p:sp>
        <p:nvSpPr>
          <p:cNvPr id="11" name="矩形 8">
            <a:extLst>
              <a:ext uri="{FF2B5EF4-FFF2-40B4-BE49-F238E27FC236}">
                <a16:creationId xmlns:a16="http://schemas.microsoft.com/office/drawing/2014/main" id="{93040D19-7743-43B1-A900-286D474B37E7}"/>
              </a:ext>
            </a:extLst>
          </p:cNvPr>
          <p:cNvSpPr/>
          <p:nvPr userDrawn="1"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6033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6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05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98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48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2022/1/26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04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6.jpg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2022/1/26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702" r:id="rId4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2022/1/26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365125"/>
            <a:ext cx="11306629" cy="5962197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359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B1D44-6855-4F1D-B7AB-5050D5ED059D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962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3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4.png"/><Relationship Id="rId7" Type="http://schemas.openxmlformats.org/officeDocument/2006/relationships/slide" Target="slide5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Relationship Id="rId6" Type="http://schemas.microsoft.com/office/2007/relationships/hdphoto" Target="../media/hdphoto16.wdp"/><Relationship Id="rId5" Type="http://schemas.openxmlformats.org/officeDocument/2006/relationships/image" Target="../media/image35.png"/><Relationship Id="rId4" Type="http://schemas.microsoft.com/office/2007/relationships/hdphoto" Target="../media/hdphoto15.wdp"/><Relationship Id="rId9" Type="http://schemas.microsoft.com/office/2007/relationships/hdphoto" Target="../media/hdphoto17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emf"/><Relationship Id="rId10" Type="http://schemas.openxmlformats.org/officeDocument/2006/relationships/image" Target="../media/image45.png"/><Relationship Id="rId4" Type="http://schemas.openxmlformats.org/officeDocument/2006/relationships/image" Target="../media/image39.emf"/><Relationship Id="rId9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7" Type="http://schemas.openxmlformats.org/officeDocument/2006/relationships/image" Target="../media/image3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jpeg"/><Relationship Id="rId5" Type="http://schemas.microsoft.com/office/2007/relationships/hdphoto" Target="../media/hdphoto19.wdp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8.wdp"/><Relationship Id="rId5" Type="http://schemas.openxmlformats.org/officeDocument/2006/relationships/image" Target="../media/image49.png"/><Relationship Id="rId4" Type="http://schemas.microsoft.com/office/2007/relationships/hdphoto" Target="../media/hdphoto20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1.wdp"/><Relationship Id="rId5" Type="http://schemas.openxmlformats.org/officeDocument/2006/relationships/image" Target="../media/image54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2.wdp"/><Relationship Id="rId5" Type="http://schemas.openxmlformats.org/officeDocument/2006/relationships/image" Target="../media/image55.png"/><Relationship Id="rId4" Type="http://schemas.microsoft.com/office/2007/relationships/hdphoto" Target="../media/hdphoto18.wd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14.png"/><Relationship Id="rId18" Type="http://schemas.openxmlformats.org/officeDocument/2006/relationships/image" Target="../media/image17.png"/><Relationship Id="rId26" Type="http://schemas.openxmlformats.org/officeDocument/2006/relationships/slide" Target="slide4.xml"/><Relationship Id="rId3" Type="http://schemas.openxmlformats.org/officeDocument/2006/relationships/slideLayout" Target="../slideLayouts/slideLayout18.xml"/><Relationship Id="rId21" Type="http://schemas.openxmlformats.org/officeDocument/2006/relationships/image" Target="../media/image19.png"/><Relationship Id="rId7" Type="http://schemas.microsoft.com/office/2007/relationships/hdphoto" Target="../media/hdphoto2.wdp"/><Relationship Id="rId12" Type="http://schemas.openxmlformats.org/officeDocument/2006/relationships/image" Target="../media/image13.png"/><Relationship Id="rId17" Type="http://schemas.microsoft.com/office/2007/relationships/hdphoto" Target="../media/hdphoto5.wdp"/><Relationship Id="rId25" Type="http://schemas.openxmlformats.org/officeDocument/2006/relationships/image" Target="../media/image21.png"/><Relationship Id="rId2" Type="http://schemas.openxmlformats.org/officeDocument/2006/relationships/audio" Target="../media/media1.MP3"/><Relationship Id="rId16" Type="http://schemas.openxmlformats.org/officeDocument/2006/relationships/image" Target="../media/image16.png"/><Relationship Id="rId20" Type="http://schemas.microsoft.com/office/2007/relationships/hdphoto" Target="../media/hdphoto6.wdp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11" Type="http://schemas.microsoft.com/office/2007/relationships/hdphoto" Target="../media/hdphoto3.wdp"/><Relationship Id="rId24" Type="http://schemas.microsoft.com/office/2007/relationships/hdphoto" Target="../media/hdphoto8.wdp"/><Relationship Id="rId5" Type="http://schemas.microsoft.com/office/2007/relationships/hdphoto" Target="../media/hdphoto1.wdp"/><Relationship Id="rId15" Type="http://schemas.openxmlformats.org/officeDocument/2006/relationships/image" Target="../media/image15.png"/><Relationship Id="rId23" Type="http://schemas.openxmlformats.org/officeDocument/2006/relationships/image" Target="../media/image20.png"/><Relationship Id="rId28" Type="http://schemas.microsoft.com/office/2007/relationships/hdphoto" Target="../media/hdphoto9.wdp"/><Relationship Id="rId10" Type="http://schemas.openxmlformats.org/officeDocument/2006/relationships/image" Target="../media/image12.png"/><Relationship Id="rId19" Type="http://schemas.openxmlformats.org/officeDocument/2006/relationships/image" Target="../media/image18.png"/><Relationship Id="rId4" Type="http://schemas.openxmlformats.org/officeDocument/2006/relationships/image" Target="../media/image9.jpeg"/><Relationship Id="rId9" Type="http://schemas.openxmlformats.org/officeDocument/2006/relationships/image" Target="../media/image11.png"/><Relationship Id="rId14" Type="http://schemas.microsoft.com/office/2007/relationships/hdphoto" Target="../media/hdphoto4.wdp"/><Relationship Id="rId22" Type="http://schemas.microsoft.com/office/2007/relationships/hdphoto" Target="../media/hdphoto7.wdp"/><Relationship Id="rId27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18" Type="http://schemas.openxmlformats.org/officeDocument/2006/relationships/image" Target="../media/image19.png"/><Relationship Id="rId26" Type="http://schemas.openxmlformats.org/officeDocument/2006/relationships/image" Target="../media/image29.png"/><Relationship Id="rId3" Type="http://schemas.microsoft.com/office/2007/relationships/hdphoto" Target="../media/hdphoto1.wdp"/><Relationship Id="rId21" Type="http://schemas.microsoft.com/office/2007/relationships/hdphoto" Target="../media/hdphoto11.wdp"/><Relationship Id="rId7" Type="http://schemas.openxmlformats.org/officeDocument/2006/relationships/image" Target="../media/image24.png"/><Relationship Id="rId12" Type="http://schemas.microsoft.com/office/2007/relationships/hdphoto" Target="../media/hdphoto4.wdp"/><Relationship Id="rId17" Type="http://schemas.microsoft.com/office/2007/relationships/hdphoto" Target="../media/hdphoto6.wdp"/><Relationship Id="rId25" Type="http://schemas.openxmlformats.org/officeDocument/2006/relationships/slide" Target="slide5.xml"/><Relationship Id="rId2" Type="http://schemas.openxmlformats.org/officeDocument/2006/relationships/image" Target="../media/image9.jpeg"/><Relationship Id="rId16" Type="http://schemas.openxmlformats.org/officeDocument/2006/relationships/image" Target="../media/image18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18.xml"/><Relationship Id="rId6" Type="http://schemas.openxmlformats.org/officeDocument/2006/relationships/slide" Target="slide10.xml"/><Relationship Id="rId11" Type="http://schemas.openxmlformats.org/officeDocument/2006/relationships/image" Target="../media/image14.png"/><Relationship Id="rId24" Type="http://schemas.openxmlformats.org/officeDocument/2006/relationships/image" Target="../media/image28.png"/><Relationship Id="rId5" Type="http://schemas.microsoft.com/office/2007/relationships/hdphoto" Target="../media/hdphoto10.wdp"/><Relationship Id="rId15" Type="http://schemas.openxmlformats.org/officeDocument/2006/relationships/image" Target="../media/image11.png"/><Relationship Id="rId23" Type="http://schemas.microsoft.com/office/2007/relationships/hdphoto" Target="../media/hdphoto12.wdp"/><Relationship Id="rId10" Type="http://schemas.openxmlformats.org/officeDocument/2006/relationships/image" Target="../media/image25.png"/><Relationship Id="rId19" Type="http://schemas.microsoft.com/office/2007/relationships/hdphoto" Target="../media/hdphoto7.wdp"/><Relationship Id="rId4" Type="http://schemas.openxmlformats.org/officeDocument/2006/relationships/image" Target="../media/image23.png"/><Relationship Id="rId9" Type="http://schemas.microsoft.com/office/2007/relationships/hdphoto" Target="../media/hdphoto3.wdp"/><Relationship Id="rId14" Type="http://schemas.microsoft.com/office/2007/relationships/hdphoto" Target="../media/hdphoto5.wdp"/><Relationship Id="rId22" Type="http://schemas.openxmlformats.org/officeDocument/2006/relationships/image" Target="../media/image27.png"/><Relationship Id="rId27" Type="http://schemas.microsoft.com/office/2007/relationships/hdphoto" Target="../media/hdphoto1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slide" Target="slide6.xml"/><Relationship Id="rId18" Type="http://schemas.openxmlformats.org/officeDocument/2006/relationships/image" Target="../media/image33.png"/><Relationship Id="rId3" Type="http://schemas.openxmlformats.org/officeDocument/2006/relationships/image" Target="../media/image10.png"/><Relationship Id="rId21" Type="http://schemas.openxmlformats.org/officeDocument/2006/relationships/slide" Target="slide8.xml"/><Relationship Id="rId7" Type="http://schemas.openxmlformats.org/officeDocument/2006/relationships/slide" Target="slide10.xml"/><Relationship Id="rId12" Type="http://schemas.microsoft.com/office/2007/relationships/hdphoto" Target="../media/hdphoto3.wdp"/><Relationship Id="rId17" Type="http://schemas.openxmlformats.org/officeDocument/2006/relationships/slide" Target="slide9.xml"/><Relationship Id="rId2" Type="http://schemas.openxmlformats.org/officeDocument/2006/relationships/image" Target="../media/image30.jpeg"/><Relationship Id="rId16" Type="http://schemas.microsoft.com/office/2007/relationships/hdphoto" Target="../media/hdphoto4.wdp"/><Relationship Id="rId20" Type="http://schemas.microsoft.com/office/2007/relationships/hdphoto" Target="../media/hdphoto5.wdp"/><Relationship Id="rId1" Type="http://schemas.openxmlformats.org/officeDocument/2006/relationships/slideLayout" Target="../slideLayouts/slideLayout18.xml"/><Relationship Id="rId6" Type="http://schemas.microsoft.com/office/2007/relationships/hdphoto" Target="../media/hdphoto14.wdp"/><Relationship Id="rId11" Type="http://schemas.openxmlformats.org/officeDocument/2006/relationships/image" Target="../media/image12.png"/><Relationship Id="rId5" Type="http://schemas.openxmlformats.org/officeDocument/2006/relationships/image" Target="../media/image31.png"/><Relationship Id="rId15" Type="http://schemas.openxmlformats.org/officeDocument/2006/relationships/image" Target="../media/image14.png"/><Relationship Id="rId23" Type="http://schemas.microsoft.com/office/2007/relationships/hdphoto" Target="../media/hdphoto12.wdp"/><Relationship Id="rId10" Type="http://schemas.openxmlformats.org/officeDocument/2006/relationships/image" Target="../media/image11.png"/><Relationship Id="rId19" Type="http://schemas.openxmlformats.org/officeDocument/2006/relationships/image" Target="../media/image16.png"/><Relationship Id="rId4" Type="http://schemas.microsoft.com/office/2007/relationships/hdphoto" Target="../media/hdphoto2.wdp"/><Relationship Id="rId9" Type="http://schemas.openxmlformats.org/officeDocument/2006/relationships/slide" Target="slide7.xml"/><Relationship Id="rId14" Type="http://schemas.openxmlformats.org/officeDocument/2006/relationships/image" Target="../media/image13.png"/><Relationship Id="rId22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4.png"/><Relationship Id="rId7" Type="http://schemas.openxmlformats.org/officeDocument/2006/relationships/slide" Target="slide5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Relationship Id="rId6" Type="http://schemas.microsoft.com/office/2007/relationships/hdphoto" Target="../media/hdphoto16.wdp"/><Relationship Id="rId5" Type="http://schemas.openxmlformats.org/officeDocument/2006/relationships/image" Target="../media/image35.png"/><Relationship Id="rId4" Type="http://schemas.microsoft.com/office/2007/relationships/hdphoto" Target="../media/hdphoto15.wdp"/><Relationship Id="rId9" Type="http://schemas.microsoft.com/office/2007/relationships/hdphoto" Target="../media/hdphoto17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4.png"/><Relationship Id="rId7" Type="http://schemas.openxmlformats.org/officeDocument/2006/relationships/slide" Target="slide5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Relationship Id="rId6" Type="http://schemas.microsoft.com/office/2007/relationships/hdphoto" Target="../media/hdphoto16.wdp"/><Relationship Id="rId5" Type="http://schemas.openxmlformats.org/officeDocument/2006/relationships/image" Target="../media/image35.png"/><Relationship Id="rId4" Type="http://schemas.microsoft.com/office/2007/relationships/hdphoto" Target="../media/hdphoto15.wdp"/><Relationship Id="rId9" Type="http://schemas.microsoft.com/office/2007/relationships/hdphoto" Target="../media/hdphoto17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4.png"/><Relationship Id="rId7" Type="http://schemas.openxmlformats.org/officeDocument/2006/relationships/slide" Target="slide5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Relationship Id="rId6" Type="http://schemas.microsoft.com/office/2007/relationships/hdphoto" Target="../media/hdphoto16.wdp"/><Relationship Id="rId5" Type="http://schemas.openxmlformats.org/officeDocument/2006/relationships/image" Target="../media/image35.png"/><Relationship Id="rId4" Type="http://schemas.microsoft.com/office/2007/relationships/hdphoto" Target="../media/hdphoto15.wdp"/><Relationship Id="rId9" Type="http://schemas.microsoft.com/office/2007/relationships/hdphoto" Target="../media/hdphoto17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4.png"/><Relationship Id="rId7" Type="http://schemas.openxmlformats.org/officeDocument/2006/relationships/slide" Target="slide5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Relationship Id="rId6" Type="http://schemas.microsoft.com/office/2007/relationships/hdphoto" Target="../media/hdphoto16.wdp"/><Relationship Id="rId5" Type="http://schemas.openxmlformats.org/officeDocument/2006/relationships/image" Target="../media/image35.png"/><Relationship Id="rId4" Type="http://schemas.microsoft.com/office/2007/relationships/hdphoto" Target="../media/hdphoto15.wdp"/><Relationship Id="rId9" Type="http://schemas.microsoft.com/office/2007/relationships/hdphoto" Target="../media/hdphoto1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C346DA-DD64-4FC6-BE2A-77D6A4CBC3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613" y="61189"/>
            <a:ext cx="1765968" cy="176596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235E503-111A-40EF-A197-F3075D6423F3}"/>
              </a:ext>
            </a:extLst>
          </p:cNvPr>
          <p:cNvSpPr txBox="1"/>
          <p:nvPr/>
        </p:nvSpPr>
        <p:spPr>
          <a:xfrm>
            <a:off x="3327377" y="663014"/>
            <a:ext cx="6504922" cy="11406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#9Slide03 Arima Madurai Medium" panose="00000600000000000000" pitchFamily="2" charset="0"/>
              </a:rPr>
              <a:t>PHÒNG GIÁO DỤC VÀ ĐÀO TẠO 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#9Slide03 Arima Madurai Medium" panose="00000600000000000000" pitchFamily="2" charset="0"/>
              </a:rPr>
              <a:t>TRƯỜNG TIỂU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#9Slide03 Arima Madurai Medium" panose="00000600000000000000" pitchFamily="2" charset="0"/>
              </a:rPr>
              <a:t>HỌC PHÚC LỢI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#9Slide03 Arima Madurai Medium" panose="000006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21ED9E-0786-4025-88AA-FAA56FBB3344}"/>
              </a:ext>
            </a:extLst>
          </p:cNvPr>
          <p:cNvSpPr txBox="1"/>
          <p:nvPr/>
        </p:nvSpPr>
        <p:spPr>
          <a:xfrm>
            <a:off x="1023632" y="2644170"/>
            <a:ext cx="107820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#9Slide03 Arima Madurai Medium" panose="00000600000000000000" pitchFamily="2" charset="0"/>
              </a:rPr>
              <a:t> TOÁN 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#9Slide03 Arima Madurai Medium" panose="00000600000000000000" pitchFamily="2" charset="0"/>
              </a:rPr>
              <a:t>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smtClean="0">
                <a:solidFill>
                  <a:srgbClr val="FF0000"/>
                </a:solidFill>
                <a:latin typeface="Calibri"/>
                <a:cs typeface="#9Slide03 Arima Madurai Medium" panose="00000600000000000000" pitchFamily="2" charset="0"/>
              </a:rPr>
              <a:t>BÀI 44 : BẢNG CHIA 5 (TIẾT 1)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#9Slide03 Arima Madurai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24680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112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818" y="-29643"/>
            <a:ext cx="8846983" cy="467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552037" y="1769485"/>
            <a:ext cx="70999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000" dirty="0">
                <a:solidFill>
                  <a:prstClr val="white"/>
                </a:solidFill>
                <a:latin typeface="Calibri"/>
              </a:rPr>
              <a:t>Mai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có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6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chiếc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giày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giống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nhau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.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Hỏi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Mai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có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bao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nhiêu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đôi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giày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? </a:t>
            </a:r>
          </a:p>
        </p:txBody>
      </p:sp>
      <p:pic>
        <p:nvPicPr>
          <p:cNvPr id="23" name="Picture 4" descr="Hình ảnh có liên qu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617" y="4241114"/>
            <a:ext cx="5189383" cy="274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860800" y="4919583"/>
            <a:ext cx="4164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000" dirty="0">
                <a:solidFill>
                  <a:prstClr val="white"/>
                </a:solidFill>
                <a:latin typeface="Calibri"/>
              </a:rPr>
              <a:t>3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đôi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giày</a:t>
            </a:r>
            <a:endParaRPr lang="en-US" sz="4000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160000" y="4741109"/>
            <a:ext cx="2133600" cy="2116891"/>
            <a:chOff x="7373838" y="3333750"/>
            <a:chExt cx="1752600" cy="1752600"/>
          </a:xfrm>
        </p:grpSpPr>
        <p:pic>
          <p:nvPicPr>
            <p:cNvPr id="14" name="Picture 13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390" b="97125" l="9744" r="89776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3838" y="3333750"/>
              <a:ext cx="1752600" cy="1752600"/>
            </a:xfrm>
            <a:prstGeom prst="rect">
              <a:avLst/>
            </a:prstGeom>
          </p:spPr>
        </p:pic>
        <p:sp>
          <p:nvSpPr>
            <p:cNvPr id="15" name="TextBox 14">
              <a:hlinkClick r:id="rId7" action="ppaction://hlinksldjump"/>
            </p:cNvPr>
            <p:cNvSpPr txBox="1"/>
            <p:nvPr/>
          </p:nvSpPr>
          <p:spPr>
            <a:xfrm rot="21190204">
              <a:off x="7736690" y="3597914"/>
              <a:ext cx="812699" cy="382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Trở</a:t>
              </a:r>
              <a:r>
                <a:rPr lang="en-US" sz="2400" b="1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về</a:t>
              </a:r>
              <a:endParaRPr lang="en-US" sz="2400" b="1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242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29" y="206779"/>
            <a:ext cx="11610743" cy="64444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2191" y="1145667"/>
            <a:ext cx="7168959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708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47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Thứ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3047" b="1" dirty="0" err="1" smtClean="0">
                <a:solidFill>
                  <a:prstClr val="white"/>
                </a:solidFill>
                <a:latin typeface="HP001 4 hàng" panose="020B0603050302020204" pitchFamily="34" charset="0"/>
              </a:rPr>
              <a:t>sáu</a:t>
            </a:r>
            <a:r>
              <a:rPr lang="en-US" sz="3047" b="1" dirty="0" smtClean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kumimoji="0" lang="en-US" sz="3047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047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ngày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3047" b="1" dirty="0" smtClean="0">
                <a:solidFill>
                  <a:prstClr val="white"/>
                </a:solidFill>
                <a:latin typeface="HP001 4 hàng" panose="020B0603050302020204" pitchFamily="34" charset="0"/>
              </a:rPr>
              <a:t>11</a:t>
            </a:r>
            <a:r>
              <a:rPr kumimoji="0" lang="en-US" sz="3047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047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tháng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3047" b="1" dirty="0">
                <a:solidFill>
                  <a:prstClr val="white"/>
                </a:solidFill>
                <a:latin typeface="HP001 4 hàng" panose="020B0603050302020204" pitchFamily="34" charset="0"/>
              </a:rPr>
              <a:t>2</a:t>
            </a:r>
            <a:r>
              <a:rPr kumimoji="0" lang="en-US" sz="3047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047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năm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047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2022</a:t>
            </a:r>
            <a:endParaRPr kumimoji="0" lang="en-US" sz="304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56190" y="1786957"/>
            <a:ext cx="2126384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708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47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TǨn</a:t>
            </a:r>
            <a:endParaRPr kumimoji="0" lang="en-US" sz="3047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46909" y="2428247"/>
            <a:ext cx="5964773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708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47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Bài</a:t>
            </a:r>
            <a:r>
              <a:rPr kumimoji="0" lang="en-US" sz="3047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047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44: </a:t>
            </a:r>
            <a:r>
              <a:rPr kumimoji="0" lang="en-US" sz="3047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Bảng</a:t>
            </a:r>
            <a:r>
              <a:rPr kumimoji="0" lang="en-US" sz="3047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3047" b="1" dirty="0" smtClean="0">
                <a:solidFill>
                  <a:srgbClr val="FFFF00"/>
                </a:solidFill>
                <a:latin typeface="HP001 4 hàng" panose="020B0603050302020204" pitchFamily="34" charset="0"/>
              </a:rPr>
              <a:t>chia</a:t>
            </a:r>
            <a:r>
              <a:rPr kumimoji="0" lang="en-US" sz="3047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047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5 (</a:t>
            </a:r>
            <a:r>
              <a:rPr kumimoji="0" lang="en-US" sz="3047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tiết</a:t>
            </a:r>
            <a:r>
              <a:rPr kumimoji="0" lang="en-US" sz="3047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047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1)</a:t>
            </a:r>
            <a:endParaRPr kumimoji="0" lang="en-US" sz="3047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52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8016" y="477866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733799" y="456708"/>
            <a:ext cx="5550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013200" y="1132318"/>
            <a:ext cx="10056923" cy="714672"/>
            <a:chOff x="774356" y="888444"/>
            <a:chExt cx="10056923" cy="714672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1926199" y="1077832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Dựa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bẳng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nhân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5 ,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lập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bảng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chia 5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013200" y="2336828"/>
            <a:ext cx="10209001" cy="755486"/>
            <a:chOff x="752655" y="2065203"/>
            <a:chExt cx="10209001" cy="755486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Vận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dụng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bảng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chia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tính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nhẩm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1024189" y="3770920"/>
            <a:ext cx="10210371" cy="714672"/>
            <a:chOff x="778314" y="3315253"/>
            <a:chExt cx="10210371" cy="714672"/>
          </a:xfrm>
        </p:grpSpPr>
        <p:grpSp>
          <p:nvGrpSpPr>
            <p:cNvPr id="23" name="Group 22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9" name="图片 1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83605" y="3501646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Thực hiện giải toán.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40768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:a16="http://schemas.microsoft.com/office/drawing/2014/main" id="{F2913105-D98A-46DE-99B0-FB43124EAF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1874" y="1375759"/>
            <a:ext cx="3429358" cy="4853802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4568179" y="1221544"/>
            <a:ext cx="6008783" cy="4661425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050119024">
                  <a:prstGeom prst="cloud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28DD7-2077-4CB0-8A48-7F1DF2792AEF}"/>
              </a:ext>
            </a:extLst>
          </p:cNvPr>
          <p:cNvSpPr txBox="1"/>
          <p:nvPr/>
        </p:nvSpPr>
        <p:spPr>
          <a:xfrm>
            <a:off x="5807965" y="2087396"/>
            <a:ext cx="37456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3666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" descr="Không có mô tả.">
            <a:extLst>
              <a:ext uri="{FF2B5EF4-FFF2-40B4-BE49-F238E27FC236}">
                <a16:creationId xmlns:a16="http://schemas.microsoft.com/office/drawing/2014/main" id="{9485C8EA-6675-4142-B77E-7AF55228E7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B5D60581-7D17-4B73-B231-04BA473016F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97712" y="337112"/>
            <a:ext cx="4945485" cy="4656919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7D8D27FE-ED44-4A2E-B1A3-0C00DB1C08D5}"/>
              </a:ext>
            </a:extLst>
          </p:cNvPr>
          <p:cNvGrpSpPr/>
          <p:nvPr/>
        </p:nvGrpSpPr>
        <p:grpSpPr>
          <a:xfrm>
            <a:off x="1674828" y="2818360"/>
            <a:ext cx="4002776" cy="925941"/>
            <a:chOff x="1087786" y="2487203"/>
            <a:chExt cx="4002776" cy="925941"/>
          </a:xfrm>
        </p:grpSpPr>
        <p:sp>
          <p:nvSpPr>
            <p:cNvPr id="51" name="Parallelogram 50">
              <a:extLst>
                <a:ext uri="{FF2B5EF4-FFF2-40B4-BE49-F238E27FC236}">
                  <a16:creationId xmlns:a16="http://schemas.microsoft.com/office/drawing/2014/main" id="{BBCCADF3-84C4-445E-B00F-D9C54005BAC2}"/>
                </a:ext>
              </a:extLst>
            </p:cNvPr>
            <p:cNvSpPr/>
            <p:nvPr/>
          </p:nvSpPr>
          <p:spPr>
            <a:xfrm>
              <a:off x="1087786" y="2487203"/>
              <a:ext cx="4002776" cy="925941"/>
            </a:xfrm>
            <a:prstGeom prst="parallelogram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2C934491-28A6-41B2-857D-135ABC83E4D5}"/>
                </a:ext>
              </a:extLst>
            </p:cNvPr>
            <p:cNvGrpSpPr/>
            <p:nvPr/>
          </p:nvGrpSpPr>
          <p:grpSpPr>
            <a:xfrm>
              <a:off x="1491329" y="2626323"/>
              <a:ext cx="1450975" cy="647701"/>
              <a:chOff x="5511800" y="323849"/>
              <a:chExt cx="1450975" cy="647701"/>
            </a:xfrm>
          </p:grpSpPr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4FC3C7AF-8534-49A0-80AF-29F525A45E13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A5436931-2BF2-4FBF-966B-52C4D68F1C68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18EF6D40-130A-4B12-882F-569D42B8D640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344DF44D-6CCA-42A4-8F08-7490D83F3F0B}"/>
                </a:ext>
              </a:extLst>
            </p:cNvPr>
            <p:cNvGrpSpPr/>
            <p:nvPr/>
          </p:nvGrpSpPr>
          <p:grpSpPr>
            <a:xfrm>
              <a:off x="3187037" y="2626367"/>
              <a:ext cx="1450975" cy="647701"/>
              <a:chOff x="5511800" y="323849"/>
              <a:chExt cx="1450975" cy="647701"/>
            </a:xfrm>
          </p:grpSpPr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6BF4B507-3323-4336-86ED-F264EB57FA50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F561B587-E4CF-4540-9E31-2B3D0A441F4E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4C12B431-7A5F-4BB3-8292-57D23E931E81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pic>
        <p:nvPicPr>
          <p:cNvPr id="6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CC85219E-84D6-4974-990A-D507D9E50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295" y="269092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947D0CF3-98B9-4D72-A377-10745CD81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955" y="269060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97BCF558-D4C2-4B9C-8449-27A7F7A74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723" y="272692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A4614356-642B-4AFC-AA11-5CB0C9672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213" y="2884216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D62F3104-B478-429A-AF3E-3BCD6D6DF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358" y="2861286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9B529557-3CE2-4825-B2E4-578CD742D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875" y="269060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3AFE13FE-50DD-48C4-B6BB-165E2C048EF7}"/>
              </a:ext>
            </a:extLst>
          </p:cNvPr>
          <p:cNvSpPr txBox="1"/>
          <p:nvPr/>
        </p:nvSpPr>
        <p:spPr>
          <a:xfrm>
            <a:off x="873810" y="1350455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pic>
        <p:nvPicPr>
          <p:cNvPr id="67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88373135-EF08-4AAF-B981-E3F44B8C5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723" y="2688679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CEE7FF57-3587-43B3-B0AC-BA749C577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82" y="269683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3BA05EB9-D193-4ED1-8478-BC2051967B76}"/>
              </a:ext>
            </a:extLst>
          </p:cNvPr>
          <p:cNvSpPr txBox="1"/>
          <p:nvPr/>
        </p:nvSpPr>
        <p:spPr>
          <a:xfrm>
            <a:off x="6279716" y="789588"/>
            <a:ext cx="442479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vi-VN" sz="2300" i="1" dirty="0"/>
              <a:t>Mỗi đĩa có 5 quả cam, </a:t>
            </a:r>
          </a:p>
          <a:p>
            <a:pPr algn="ctr"/>
            <a:r>
              <a:rPr lang="vi-VN" sz="2300" i="1" dirty="0"/>
              <a:t>2 đĩa có 10 quả cam.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vi-VN" sz="2300" i="1" dirty="0"/>
              <a:t>10 quả cam chia vào các đĩa, mỗi đĩa 5 quả. Được 2 đĩa cam như vậy.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: Rounded Corners 69">
                <a:extLst>
                  <a:ext uri="{FF2B5EF4-FFF2-40B4-BE49-F238E27FC236}">
                    <a16:creationId xmlns:a16="http://schemas.microsoft.com/office/drawing/2014/main" id="{388FE5B8-7D28-4FCE-BF29-06F5B0D4EA67}"/>
                  </a:ext>
                </a:extLst>
              </p:cNvPr>
              <p:cNvSpPr/>
              <p:nvPr/>
            </p:nvSpPr>
            <p:spPr>
              <a:xfrm>
                <a:off x="1286209" y="4547942"/>
                <a:ext cx="2520550" cy="746892"/>
              </a:xfrm>
              <a:prstGeom prst="round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/>
                  <a:t>5 </a:t>
                </a:r>
                <a14:m>
                  <m:oMath xmlns:m="http://schemas.openxmlformats.org/officeDocument/2006/math">
                    <m:r>
                      <a:rPr lang="vi-VN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/>
                  <a:t> 2 = 10</a:t>
                </a:r>
              </a:p>
            </p:txBody>
          </p:sp>
        </mc:Choice>
        <mc:Fallback xmlns="">
          <p:sp>
            <p:nvSpPr>
              <p:cNvPr id="70" name="Rectangle: Rounded Corners 69">
                <a:extLst>
                  <a:ext uri="{FF2B5EF4-FFF2-40B4-BE49-F238E27FC236}">
                    <a16:creationId xmlns:a16="http://schemas.microsoft.com/office/drawing/2014/main" id="{388FE5B8-7D28-4FCE-BF29-06F5B0D4EA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209" y="4547942"/>
                <a:ext cx="2520550" cy="746892"/>
              </a:xfrm>
              <a:prstGeom prst="roundRect">
                <a:avLst/>
              </a:prstGeom>
              <a:blipFill>
                <a:blip r:embed="rId7"/>
                <a:stretch>
                  <a:fillRect l="-2387" t="-3101" r="-2387" b="-20155"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243A15D5-F8DE-47FC-8208-F7599C440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272" y="282778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82CFE9E5-E5D1-43DE-BBFA-01F07CD06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417" y="280485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Parallelogram 72">
            <a:extLst>
              <a:ext uri="{FF2B5EF4-FFF2-40B4-BE49-F238E27FC236}">
                <a16:creationId xmlns:a16="http://schemas.microsoft.com/office/drawing/2014/main" id="{381B1C9E-7FC4-4AE1-B0E9-7BC30F02ABC1}"/>
              </a:ext>
            </a:extLst>
          </p:cNvPr>
          <p:cNvSpPr/>
          <p:nvPr/>
        </p:nvSpPr>
        <p:spPr>
          <a:xfrm>
            <a:off x="1681170" y="2818360"/>
            <a:ext cx="3921320" cy="925941"/>
          </a:xfrm>
          <a:prstGeom prst="parallelogram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DB765701-8F9C-4BAB-8904-A68323218974}"/>
              </a:ext>
            </a:extLst>
          </p:cNvPr>
          <p:cNvGrpSpPr/>
          <p:nvPr/>
        </p:nvGrpSpPr>
        <p:grpSpPr>
          <a:xfrm>
            <a:off x="2084713" y="2957480"/>
            <a:ext cx="1450975" cy="647701"/>
            <a:chOff x="4210303" y="5351786"/>
            <a:chExt cx="1450975" cy="647701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41A2BBA4-A01A-4217-8022-A583BAD2CFEA}"/>
                </a:ext>
              </a:extLst>
            </p:cNvPr>
            <p:cNvSpPr/>
            <p:nvPr/>
          </p:nvSpPr>
          <p:spPr>
            <a:xfrm>
              <a:off x="4210303" y="5351786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85C3CDD0-DE8C-4288-BD63-7FAB7ED9888C}"/>
                </a:ext>
              </a:extLst>
            </p:cNvPr>
            <p:cNvSpPr/>
            <p:nvPr/>
          </p:nvSpPr>
          <p:spPr>
            <a:xfrm>
              <a:off x="4210303" y="5351787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AA93023C-66E2-435E-B3CB-E5CC544CB958}"/>
                </a:ext>
              </a:extLst>
            </p:cNvPr>
            <p:cNvSpPr/>
            <p:nvPr/>
          </p:nvSpPr>
          <p:spPr>
            <a:xfrm>
              <a:off x="4438902" y="5482295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C7412176-2940-49B1-B253-1D6407434FDE}"/>
              </a:ext>
            </a:extLst>
          </p:cNvPr>
          <p:cNvGrpSpPr/>
          <p:nvPr/>
        </p:nvGrpSpPr>
        <p:grpSpPr>
          <a:xfrm>
            <a:off x="3780421" y="2957524"/>
            <a:ext cx="1450975" cy="647701"/>
            <a:chOff x="5906011" y="5351830"/>
            <a:chExt cx="1450975" cy="647701"/>
          </a:xfrm>
        </p:grpSpPr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770648C2-A235-405C-843E-32328E8DC067}"/>
                </a:ext>
              </a:extLst>
            </p:cNvPr>
            <p:cNvSpPr/>
            <p:nvPr/>
          </p:nvSpPr>
          <p:spPr>
            <a:xfrm>
              <a:off x="5906011" y="5351830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0712D75F-7E99-49C4-8033-B964E44767A5}"/>
                </a:ext>
              </a:extLst>
            </p:cNvPr>
            <p:cNvSpPr/>
            <p:nvPr/>
          </p:nvSpPr>
          <p:spPr>
            <a:xfrm>
              <a:off x="5906011" y="5351831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7B9D24E8-5495-41C5-9015-7807D47D3C56}"/>
                </a:ext>
              </a:extLst>
            </p:cNvPr>
            <p:cNvSpPr/>
            <p:nvPr/>
          </p:nvSpPr>
          <p:spPr>
            <a:xfrm>
              <a:off x="6134610" y="5482339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8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97535FA2-5D77-4461-8700-B84AA6C39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95" y="136676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6D5A23A8-4D21-4499-8165-43ACC9761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955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BDAE7D0C-CF93-4B25-B2D8-9B78CA4B1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79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Arrow: Right 84">
            <a:extLst>
              <a:ext uri="{FF2B5EF4-FFF2-40B4-BE49-F238E27FC236}">
                <a16:creationId xmlns:a16="http://schemas.microsoft.com/office/drawing/2014/main" id="{0BFC8CF0-4548-448D-B859-D6B2703C1793}"/>
              </a:ext>
            </a:extLst>
          </p:cNvPr>
          <p:cNvSpPr/>
          <p:nvPr/>
        </p:nvSpPr>
        <p:spPr>
          <a:xfrm>
            <a:off x="4073321" y="4819229"/>
            <a:ext cx="776183" cy="20431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37A23708-25AD-4C96-B699-A5F9DCB3DF14}"/>
              </a:ext>
            </a:extLst>
          </p:cNvPr>
          <p:cNvSpPr/>
          <p:nvPr/>
        </p:nvSpPr>
        <p:spPr>
          <a:xfrm>
            <a:off x="5181953" y="4547941"/>
            <a:ext cx="2520550" cy="74689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/>
              <a:t>10 : 5 = 2</a:t>
            </a:r>
          </a:p>
        </p:txBody>
      </p:sp>
      <p:pic>
        <p:nvPicPr>
          <p:cNvPr id="87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4CCB2F05-1405-46AF-AD9F-D433A91AE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32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6D494610-3FB2-4D09-99C8-6B14F849B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85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6BE62246-3FE2-4E12-AC1A-FAED0A7E0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38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5CD282E2-FF09-4E1C-B3B5-25C8060CA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851" y="135175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B27F76DB-7C02-4069-8207-C16A10365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573" y="1359259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8C46570A-A97E-4DE4-810C-4219A23B8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017" y="1374261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6EF63875-B01D-47B7-B028-B0B7AB927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739" y="1381762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95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-0.06146 -0.20092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-10046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59259E-6 L 0.07396 -0.20069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8" y="-1004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33333E-6 L 0.09935 -0.2062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1" y="-10324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33333E-6 L -0.0224 -0.22893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0" y="-11458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59259E-6 L 0.00469 -0.22569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-11296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59259E-6 L -0.12357 -0.1078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85" y="-5394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-0.04375 -0.10301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" y="-5162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48148E-6 L 0.03386 -0.10417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3" y="-5208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48148E-6 L -0.07995 -0.12199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7" y="-6111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-0.00261 -0.1199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"/>
                            </p:stCondLst>
                            <p:childTnLst>
                              <p:par>
                                <p:cTn id="1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6 L 0.04987 0.22338 " pathEditMode="relative" rAng="0" ptsTypes="AA">
                                      <p:cBhvr>
                                        <p:cTn id="198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1" y="11412"/>
                                    </p:animMotion>
                                  </p:childTnLst>
                                </p:cTn>
                              </p:par>
                              <p:par>
                                <p:cTn id="19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0.02994 0.21898 " pathEditMode="relative" rAng="0" ptsTypes="AA">
                                      <p:cBhvr>
                                        <p:cTn id="200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7" y="10949"/>
                                    </p:animMotion>
                                  </p:childTnLst>
                                </p:cTn>
                              </p:par>
                              <p:par>
                                <p:cTn id="20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-0.00065 0.19838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9907"/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5.55112E-17 L -4.16667E-6 0.09884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31"/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5.55112E-17 L -0.08177 0.09907 " pathEditMode="relative" rAng="0" ptsTypes="AA">
                                      <p:cBhvr>
                                        <p:cTn id="20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89" y="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000"/>
                            </p:stCondLst>
                            <p:childTnLst>
                              <p:par>
                                <p:cTn id="20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4000"/>
                            </p:stCondLst>
                            <p:childTnLst>
                              <p:par>
                                <p:cTn id="2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44444E-6 L 0.04258 0.21204 " pathEditMode="relative" rAng="0" ptsTypes="AA">
                                      <p:cBhvr>
                                        <p:cTn id="215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5" y="11204"/>
                                    </p:animMotion>
                                  </p:childTnLst>
                                </p:cTn>
                              </p:par>
                              <p:par>
                                <p:cTn id="2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0.02253 0.20741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" y="10370"/>
                                    </p:animMotion>
                                  </p:childTnLst>
                                </p:cTn>
                              </p:par>
                              <p:par>
                                <p:cTn id="2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5.55112E-17 L 0.00508 0.09884 " pathEditMode="relative" rAng="0" ptsTypes="AA">
                                      <p:cBhvr>
                                        <p:cTn id="219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4931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5.55112E-17 L -0.01914 0.09861 " pathEditMode="relative" rAng="0" ptsTypes="AA">
                                      <p:cBhvr>
                                        <p:cTn id="221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4" y="4931"/>
                                    </p:animMotion>
                                  </p:childTnLst>
                                </p:cTn>
                              </p:par>
                              <p:par>
                                <p:cTn id="2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5.55112E-17 L -0.04206 0.09977 " pathEditMode="relative" rAng="0" ptsTypes="AA">
                                      <p:cBhvr>
                                        <p:cTn id="223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9" y="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8" dur="500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"/>
                            </p:stCondLst>
                            <p:childTnLst>
                              <p:par>
                                <p:cTn id="2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9" grpId="0" uiExpand="1" build="p"/>
      <p:bldP spid="70" grpId="0" animBg="1"/>
      <p:bldP spid="73" grpId="0" animBg="1"/>
      <p:bldP spid="85" grpId="0" animBg="1"/>
      <p:bldP spid="8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185057" y="250371"/>
            <a:ext cx="11778343" cy="6433458"/>
          </a:xfrm>
          <a:custGeom>
            <a:avLst/>
            <a:gdLst>
              <a:gd name="connsiteX0" fmla="*/ 0 w 11778343"/>
              <a:gd name="connsiteY0" fmla="*/ 279984 h 6433458"/>
              <a:gd name="connsiteX1" fmla="*/ 279984 w 11778343"/>
              <a:gd name="connsiteY1" fmla="*/ 0 h 6433458"/>
              <a:gd name="connsiteX2" fmla="*/ 982609 w 11778343"/>
              <a:gd name="connsiteY2" fmla="*/ 0 h 6433458"/>
              <a:gd name="connsiteX3" fmla="*/ 1348682 w 11778343"/>
              <a:gd name="connsiteY3" fmla="*/ 0 h 6433458"/>
              <a:gd name="connsiteX4" fmla="*/ 1714755 w 11778343"/>
              <a:gd name="connsiteY4" fmla="*/ 0 h 6433458"/>
              <a:gd name="connsiteX5" fmla="*/ 2305196 w 11778343"/>
              <a:gd name="connsiteY5" fmla="*/ 0 h 6433458"/>
              <a:gd name="connsiteX6" fmla="*/ 2895637 w 11778343"/>
              <a:gd name="connsiteY6" fmla="*/ 0 h 6433458"/>
              <a:gd name="connsiteX7" fmla="*/ 3373894 w 11778343"/>
              <a:gd name="connsiteY7" fmla="*/ 0 h 6433458"/>
              <a:gd name="connsiteX8" fmla="*/ 4188702 w 11778343"/>
              <a:gd name="connsiteY8" fmla="*/ 0 h 6433458"/>
              <a:gd name="connsiteX9" fmla="*/ 4554775 w 11778343"/>
              <a:gd name="connsiteY9" fmla="*/ 0 h 6433458"/>
              <a:gd name="connsiteX10" fmla="*/ 5369584 w 11778343"/>
              <a:gd name="connsiteY10" fmla="*/ 0 h 6433458"/>
              <a:gd name="connsiteX11" fmla="*/ 5735657 w 11778343"/>
              <a:gd name="connsiteY11" fmla="*/ 0 h 6433458"/>
              <a:gd name="connsiteX12" fmla="*/ 6438281 w 11778343"/>
              <a:gd name="connsiteY12" fmla="*/ 0 h 6433458"/>
              <a:gd name="connsiteX13" fmla="*/ 7253090 w 11778343"/>
              <a:gd name="connsiteY13" fmla="*/ 0 h 6433458"/>
              <a:gd name="connsiteX14" fmla="*/ 7506979 w 11778343"/>
              <a:gd name="connsiteY14" fmla="*/ 0 h 6433458"/>
              <a:gd name="connsiteX15" fmla="*/ 8321788 w 11778343"/>
              <a:gd name="connsiteY15" fmla="*/ 0 h 6433458"/>
              <a:gd name="connsiteX16" fmla="*/ 9136596 w 11778343"/>
              <a:gd name="connsiteY16" fmla="*/ 0 h 6433458"/>
              <a:gd name="connsiteX17" fmla="*/ 9390485 w 11778343"/>
              <a:gd name="connsiteY17" fmla="*/ 0 h 6433458"/>
              <a:gd name="connsiteX18" fmla="*/ 9980926 w 11778343"/>
              <a:gd name="connsiteY18" fmla="*/ 0 h 6433458"/>
              <a:gd name="connsiteX19" fmla="*/ 10459183 w 11778343"/>
              <a:gd name="connsiteY19" fmla="*/ 0 h 6433458"/>
              <a:gd name="connsiteX20" fmla="*/ 10937440 w 11778343"/>
              <a:gd name="connsiteY20" fmla="*/ 0 h 6433458"/>
              <a:gd name="connsiteX21" fmla="*/ 11498359 w 11778343"/>
              <a:gd name="connsiteY21" fmla="*/ 0 h 6433458"/>
              <a:gd name="connsiteX22" fmla="*/ 11778343 w 11778343"/>
              <a:gd name="connsiteY22" fmla="*/ 279984 h 6433458"/>
              <a:gd name="connsiteX23" fmla="*/ 11778343 w 11778343"/>
              <a:gd name="connsiteY23" fmla="*/ 691128 h 6433458"/>
              <a:gd name="connsiteX24" fmla="*/ 11778343 w 11778343"/>
              <a:gd name="connsiteY24" fmla="*/ 1102273 h 6433458"/>
              <a:gd name="connsiteX25" fmla="*/ 11778343 w 11778343"/>
              <a:gd name="connsiteY25" fmla="*/ 1572152 h 6433458"/>
              <a:gd name="connsiteX26" fmla="*/ 11778343 w 11778343"/>
              <a:gd name="connsiteY26" fmla="*/ 2159501 h 6433458"/>
              <a:gd name="connsiteX27" fmla="*/ 11778343 w 11778343"/>
              <a:gd name="connsiteY27" fmla="*/ 2805585 h 6433458"/>
              <a:gd name="connsiteX28" fmla="*/ 11778343 w 11778343"/>
              <a:gd name="connsiteY28" fmla="*/ 3334199 h 6433458"/>
              <a:gd name="connsiteX29" fmla="*/ 11778343 w 11778343"/>
              <a:gd name="connsiteY29" fmla="*/ 3804078 h 6433458"/>
              <a:gd name="connsiteX30" fmla="*/ 11778343 w 11778343"/>
              <a:gd name="connsiteY30" fmla="*/ 4273957 h 6433458"/>
              <a:gd name="connsiteX31" fmla="*/ 11778343 w 11778343"/>
              <a:gd name="connsiteY31" fmla="*/ 4920041 h 6433458"/>
              <a:gd name="connsiteX32" fmla="*/ 11778343 w 11778343"/>
              <a:gd name="connsiteY32" fmla="*/ 5331185 h 6433458"/>
              <a:gd name="connsiteX33" fmla="*/ 11778343 w 11778343"/>
              <a:gd name="connsiteY33" fmla="*/ 6153474 h 6433458"/>
              <a:gd name="connsiteX34" fmla="*/ 11498359 w 11778343"/>
              <a:gd name="connsiteY34" fmla="*/ 6433458 h 6433458"/>
              <a:gd name="connsiteX35" fmla="*/ 11020102 w 11778343"/>
              <a:gd name="connsiteY35" fmla="*/ 6433458 h 6433458"/>
              <a:gd name="connsiteX36" fmla="*/ 10766212 w 11778343"/>
              <a:gd name="connsiteY36" fmla="*/ 6433458 h 6433458"/>
              <a:gd name="connsiteX37" fmla="*/ 10512323 w 11778343"/>
              <a:gd name="connsiteY37" fmla="*/ 6433458 h 6433458"/>
              <a:gd name="connsiteX38" fmla="*/ 10034066 w 11778343"/>
              <a:gd name="connsiteY38" fmla="*/ 6433458 h 6433458"/>
              <a:gd name="connsiteX39" fmla="*/ 9443625 w 11778343"/>
              <a:gd name="connsiteY39" fmla="*/ 6433458 h 6433458"/>
              <a:gd name="connsiteX40" fmla="*/ 8741001 w 11778343"/>
              <a:gd name="connsiteY40" fmla="*/ 6433458 h 6433458"/>
              <a:gd name="connsiteX41" fmla="*/ 8038376 w 11778343"/>
              <a:gd name="connsiteY41" fmla="*/ 6433458 h 6433458"/>
              <a:gd name="connsiteX42" fmla="*/ 7223568 w 11778343"/>
              <a:gd name="connsiteY42" fmla="*/ 6433458 h 6433458"/>
              <a:gd name="connsiteX43" fmla="*/ 6633127 w 11778343"/>
              <a:gd name="connsiteY43" fmla="*/ 6433458 h 6433458"/>
              <a:gd name="connsiteX44" fmla="*/ 6379237 w 11778343"/>
              <a:gd name="connsiteY44" fmla="*/ 6433458 h 6433458"/>
              <a:gd name="connsiteX45" fmla="*/ 5564429 w 11778343"/>
              <a:gd name="connsiteY45" fmla="*/ 6433458 h 6433458"/>
              <a:gd name="connsiteX46" fmla="*/ 4973988 w 11778343"/>
              <a:gd name="connsiteY46" fmla="*/ 6433458 h 6433458"/>
              <a:gd name="connsiteX47" fmla="*/ 4383547 w 11778343"/>
              <a:gd name="connsiteY47" fmla="*/ 6433458 h 6433458"/>
              <a:gd name="connsiteX48" fmla="*/ 4017474 w 11778343"/>
              <a:gd name="connsiteY48" fmla="*/ 6433458 h 6433458"/>
              <a:gd name="connsiteX49" fmla="*/ 3202666 w 11778343"/>
              <a:gd name="connsiteY49" fmla="*/ 6433458 h 6433458"/>
              <a:gd name="connsiteX50" fmla="*/ 2836593 w 11778343"/>
              <a:gd name="connsiteY50" fmla="*/ 6433458 h 6433458"/>
              <a:gd name="connsiteX51" fmla="*/ 2021784 w 11778343"/>
              <a:gd name="connsiteY51" fmla="*/ 6433458 h 6433458"/>
              <a:gd name="connsiteX52" fmla="*/ 1767895 w 11778343"/>
              <a:gd name="connsiteY52" fmla="*/ 6433458 h 6433458"/>
              <a:gd name="connsiteX53" fmla="*/ 1065270 w 11778343"/>
              <a:gd name="connsiteY53" fmla="*/ 6433458 h 6433458"/>
              <a:gd name="connsiteX54" fmla="*/ 279984 w 11778343"/>
              <a:gd name="connsiteY54" fmla="*/ 6433458 h 6433458"/>
              <a:gd name="connsiteX55" fmla="*/ 0 w 11778343"/>
              <a:gd name="connsiteY55" fmla="*/ 6153474 h 6433458"/>
              <a:gd name="connsiteX56" fmla="*/ 0 w 11778343"/>
              <a:gd name="connsiteY56" fmla="*/ 5624860 h 6433458"/>
              <a:gd name="connsiteX57" fmla="*/ 0 w 11778343"/>
              <a:gd name="connsiteY57" fmla="*/ 5154981 h 6433458"/>
              <a:gd name="connsiteX58" fmla="*/ 0 w 11778343"/>
              <a:gd name="connsiteY58" fmla="*/ 4626367 h 6433458"/>
              <a:gd name="connsiteX59" fmla="*/ 0 w 11778343"/>
              <a:gd name="connsiteY59" fmla="*/ 3921548 h 6433458"/>
              <a:gd name="connsiteX60" fmla="*/ 0 w 11778343"/>
              <a:gd name="connsiteY60" fmla="*/ 3275464 h 6433458"/>
              <a:gd name="connsiteX61" fmla="*/ 0 w 11778343"/>
              <a:gd name="connsiteY61" fmla="*/ 2864320 h 6433458"/>
              <a:gd name="connsiteX62" fmla="*/ 0 w 11778343"/>
              <a:gd name="connsiteY62" fmla="*/ 2453175 h 6433458"/>
              <a:gd name="connsiteX63" fmla="*/ 0 w 11778343"/>
              <a:gd name="connsiteY63" fmla="*/ 1748356 h 6433458"/>
              <a:gd name="connsiteX64" fmla="*/ 0 w 11778343"/>
              <a:gd name="connsiteY64" fmla="*/ 1337212 h 6433458"/>
              <a:gd name="connsiteX65" fmla="*/ 0 w 11778343"/>
              <a:gd name="connsiteY65" fmla="*/ 926068 h 6433458"/>
              <a:gd name="connsiteX66" fmla="*/ 0 w 11778343"/>
              <a:gd name="connsiteY66" fmla="*/ 279984 h 643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78343" h="6433458" fill="none" extrusionOk="0">
                <a:moveTo>
                  <a:pt x="0" y="279984"/>
                </a:moveTo>
                <a:cubicBezTo>
                  <a:pt x="21190" y="128617"/>
                  <a:pt x="140996" y="24001"/>
                  <a:pt x="279984" y="0"/>
                </a:cubicBezTo>
                <a:cubicBezTo>
                  <a:pt x="554036" y="-28563"/>
                  <a:pt x="774647" y="83163"/>
                  <a:pt x="982609" y="0"/>
                </a:cubicBezTo>
                <a:cubicBezTo>
                  <a:pt x="1190571" y="-83163"/>
                  <a:pt x="1203135" y="23422"/>
                  <a:pt x="1348682" y="0"/>
                </a:cubicBezTo>
                <a:cubicBezTo>
                  <a:pt x="1494229" y="-23422"/>
                  <a:pt x="1574999" y="5601"/>
                  <a:pt x="1714755" y="0"/>
                </a:cubicBezTo>
                <a:cubicBezTo>
                  <a:pt x="1854511" y="-5601"/>
                  <a:pt x="2018033" y="68698"/>
                  <a:pt x="2305196" y="0"/>
                </a:cubicBezTo>
                <a:cubicBezTo>
                  <a:pt x="2592359" y="-68698"/>
                  <a:pt x="2600670" y="27591"/>
                  <a:pt x="2895637" y="0"/>
                </a:cubicBezTo>
                <a:cubicBezTo>
                  <a:pt x="3190604" y="-27591"/>
                  <a:pt x="3233859" y="11057"/>
                  <a:pt x="3373894" y="0"/>
                </a:cubicBezTo>
                <a:cubicBezTo>
                  <a:pt x="3513929" y="-11057"/>
                  <a:pt x="3966264" y="38340"/>
                  <a:pt x="4188702" y="0"/>
                </a:cubicBezTo>
                <a:cubicBezTo>
                  <a:pt x="4411140" y="-38340"/>
                  <a:pt x="4374978" y="35992"/>
                  <a:pt x="4554775" y="0"/>
                </a:cubicBezTo>
                <a:cubicBezTo>
                  <a:pt x="4734572" y="-35992"/>
                  <a:pt x="5095722" y="66501"/>
                  <a:pt x="5369584" y="0"/>
                </a:cubicBezTo>
                <a:cubicBezTo>
                  <a:pt x="5643446" y="-66501"/>
                  <a:pt x="5554066" y="32020"/>
                  <a:pt x="5735657" y="0"/>
                </a:cubicBezTo>
                <a:cubicBezTo>
                  <a:pt x="5917248" y="-32020"/>
                  <a:pt x="6100120" y="80429"/>
                  <a:pt x="6438281" y="0"/>
                </a:cubicBezTo>
                <a:cubicBezTo>
                  <a:pt x="6776442" y="-80429"/>
                  <a:pt x="6953680" y="15140"/>
                  <a:pt x="7253090" y="0"/>
                </a:cubicBezTo>
                <a:cubicBezTo>
                  <a:pt x="7552500" y="-15140"/>
                  <a:pt x="7419078" y="20503"/>
                  <a:pt x="7506979" y="0"/>
                </a:cubicBezTo>
                <a:cubicBezTo>
                  <a:pt x="7594880" y="-20503"/>
                  <a:pt x="7982649" y="94056"/>
                  <a:pt x="8321788" y="0"/>
                </a:cubicBezTo>
                <a:cubicBezTo>
                  <a:pt x="8660927" y="-94056"/>
                  <a:pt x="8916334" y="50595"/>
                  <a:pt x="9136596" y="0"/>
                </a:cubicBezTo>
                <a:cubicBezTo>
                  <a:pt x="9356858" y="-50595"/>
                  <a:pt x="9264001" y="3445"/>
                  <a:pt x="9390485" y="0"/>
                </a:cubicBezTo>
                <a:cubicBezTo>
                  <a:pt x="9516969" y="-3445"/>
                  <a:pt x="9758527" y="67601"/>
                  <a:pt x="9980926" y="0"/>
                </a:cubicBezTo>
                <a:cubicBezTo>
                  <a:pt x="10203325" y="-67601"/>
                  <a:pt x="10224488" y="9348"/>
                  <a:pt x="10459183" y="0"/>
                </a:cubicBezTo>
                <a:cubicBezTo>
                  <a:pt x="10693878" y="-9348"/>
                  <a:pt x="10755354" y="55280"/>
                  <a:pt x="10937440" y="0"/>
                </a:cubicBezTo>
                <a:cubicBezTo>
                  <a:pt x="11119526" y="-55280"/>
                  <a:pt x="11346691" y="64588"/>
                  <a:pt x="11498359" y="0"/>
                </a:cubicBezTo>
                <a:cubicBezTo>
                  <a:pt x="11670337" y="5965"/>
                  <a:pt x="11769208" y="133161"/>
                  <a:pt x="11778343" y="279984"/>
                </a:cubicBezTo>
                <a:cubicBezTo>
                  <a:pt x="11779121" y="396019"/>
                  <a:pt x="11769742" y="498688"/>
                  <a:pt x="11778343" y="691128"/>
                </a:cubicBezTo>
                <a:cubicBezTo>
                  <a:pt x="11786944" y="883568"/>
                  <a:pt x="11760227" y="906307"/>
                  <a:pt x="11778343" y="1102273"/>
                </a:cubicBezTo>
                <a:cubicBezTo>
                  <a:pt x="11796459" y="1298240"/>
                  <a:pt x="11738883" y="1415968"/>
                  <a:pt x="11778343" y="1572152"/>
                </a:cubicBezTo>
                <a:cubicBezTo>
                  <a:pt x="11817803" y="1728336"/>
                  <a:pt x="11734944" y="1996352"/>
                  <a:pt x="11778343" y="2159501"/>
                </a:cubicBezTo>
                <a:cubicBezTo>
                  <a:pt x="11821742" y="2322650"/>
                  <a:pt x="11703037" y="2654009"/>
                  <a:pt x="11778343" y="2805585"/>
                </a:cubicBezTo>
                <a:cubicBezTo>
                  <a:pt x="11853649" y="2957161"/>
                  <a:pt x="11735620" y="3142983"/>
                  <a:pt x="11778343" y="3334199"/>
                </a:cubicBezTo>
                <a:cubicBezTo>
                  <a:pt x="11821066" y="3525415"/>
                  <a:pt x="11761337" y="3692361"/>
                  <a:pt x="11778343" y="3804078"/>
                </a:cubicBezTo>
                <a:cubicBezTo>
                  <a:pt x="11795349" y="3915795"/>
                  <a:pt x="11759614" y="4136438"/>
                  <a:pt x="11778343" y="4273957"/>
                </a:cubicBezTo>
                <a:cubicBezTo>
                  <a:pt x="11797072" y="4411476"/>
                  <a:pt x="11719086" y="4633474"/>
                  <a:pt x="11778343" y="4920041"/>
                </a:cubicBezTo>
                <a:cubicBezTo>
                  <a:pt x="11837600" y="5206608"/>
                  <a:pt x="11742752" y="5173090"/>
                  <a:pt x="11778343" y="5331185"/>
                </a:cubicBezTo>
                <a:cubicBezTo>
                  <a:pt x="11813934" y="5489280"/>
                  <a:pt x="11710197" y="5791879"/>
                  <a:pt x="11778343" y="6153474"/>
                </a:cubicBezTo>
                <a:cubicBezTo>
                  <a:pt x="11790473" y="6286255"/>
                  <a:pt x="11675844" y="6438716"/>
                  <a:pt x="11498359" y="6433458"/>
                </a:cubicBezTo>
                <a:cubicBezTo>
                  <a:pt x="11287451" y="6466652"/>
                  <a:pt x="11223285" y="6416347"/>
                  <a:pt x="11020102" y="6433458"/>
                </a:cubicBezTo>
                <a:cubicBezTo>
                  <a:pt x="10816919" y="6450569"/>
                  <a:pt x="10821913" y="6411083"/>
                  <a:pt x="10766212" y="6433458"/>
                </a:cubicBezTo>
                <a:cubicBezTo>
                  <a:pt x="10710511" y="6455833"/>
                  <a:pt x="10627551" y="6415822"/>
                  <a:pt x="10512323" y="6433458"/>
                </a:cubicBezTo>
                <a:cubicBezTo>
                  <a:pt x="10397095" y="6451094"/>
                  <a:pt x="10146883" y="6428091"/>
                  <a:pt x="10034066" y="6433458"/>
                </a:cubicBezTo>
                <a:cubicBezTo>
                  <a:pt x="9921249" y="6438825"/>
                  <a:pt x="9674210" y="6399072"/>
                  <a:pt x="9443625" y="6433458"/>
                </a:cubicBezTo>
                <a:cubicBezTo>
                  <a:pt x="9213040" y="6467844"/>
                  <a:pt x="9070106" y="6409779"/>
                  <a:pt x="8741001" y="6433458"/>
                </a:cubicBezTo>
                <a:cubicBezTo>
                  <a:pt x="8411896" y="6457137"/>
                  <a:pt x="8218708" y="6379644"/>
                  <a:pt x="8038376" y="6433458"/>
                </a:cubicBezTo>
                <a:cubicBezTo>
                  <a:pt x="7858045" y="6487272"/>
                  <a:pt x="7580983" y="6392873"/>
                  <a:pt x="7223568" y="6433458"/>
                </a:cubicBezTo>
                <a:cubicBezTo>
                  <a:pt x="6866153" y="6474043"/>
                  <a:pt x="6915695" y="6399709"/>
                  <a:pt x="6633127" y="6433458"/>
                </a:cubicBezTo>
                <a:cubicBezTo>
                  <a:pt x="6350559" y="6467207"/>
                  <a:pt x="6468758" y="6407321"/>
                  <a:pt x="6379237" y="6433458"/>
                </a:cubicBezTo>
                <a:cubicBezTo>
                  <a:pt x="6289716" y="6459595"/>
                  <a:pt x="5767619" y="6411921"/>
                  <a:pt x="5564429" y="6433458"/>
                </a:cubicBezTo>
                <a:cubicBezTo>
                  <a:pt x="5361239" y="6454995"/>
                  <a:pt x="5161213" y="6400335"/>
                  <a:pt x="4973988" y="6433458"/>
                </a:cubicBezTo>
                <a:cubicBezTo>
                  <a:pt x="4786763" y="6466581"/>
                  <a:pt x="4615543" y="6376959"/>
                  <a:pt x="4383547" y="6433458"/>
                </a:cubicBezTo>
                <a:cubicBezTo>
                  <a:pt x="4151551" y="6489957"/>
                  <a:pt x="4128799" y="6422897"/>
                  <a:pt x="4017474" y="6433458"/>
                </a:cubicBezTo>
                <a:cubicBezTo>
                  <a:pt x="3906149" y="6444019"/>
                  <a:pt x="3603836" y="6392809"/>
                  <a:pt x="3202666" y="6433458"/>
                </a:cubicBezTo>
                <a:cubicBezTo>
                  <a:pt x="2801496" y="6474107"/>
                  <a:pt x="2954718" y="6415637"/>
                  <a:pt x="2836593" y="6433458"/>
                </a:cubicBezTo>
                <a:cubicBezTo>
                  <a:pt x="2718468" y="6451279"/>
                  <a:pt x="2206536" y="6336595"/>
                  <a:pt x="2021784" y="6433458"/>
                </a:cubicBezTo>
                <a:cubicBezTo>
                  <a:pt x="1837032" y="6530321"/>
                  <a:pt x="1830054" y="6404353"/>
                  <a:pt x="1767895" y="6433458"/>
                </a:cubicBezTo>
                <a:cubicBezTo>
                  <a:pt x="1705736" y="6462563"/>
                  <a:pt x="1239926" y="6428706"/>
                  <a:pt x="1065270" y="6433458"/>
                </a:cubicBezTo>
                <a:cubicBezTo>
                  <a:pt x="890615" y="6438210"/>
                  <a:pt x="580316" y="6357087"/>
                  <a:pt x="279984" y="6433458"/>
                </a:cubicBezTo>
                <a:cubicBezTo>
                  <a:pt x="157837" y="6415394"/>
                  <a:pt x="2006" y="6336790"/>
                  <a:pt x="0" y="6153474"/>
                </a:cubicBezTo>
                <a:cubicBezTo>
                  <a:pt x="-10426" y="6011053"/>
                  <a:pt x="20936" y="5742189"/>
                  <a:pt x="0" y="5624860"/>
                </a:cubicBezTo>
                <a:cubicBezTo>
                  <a:pt x="-20936" y="5507531"/>
                  <a:pt x="40012" y="5387872"/>
                  <a:pt x="0" y="5154981"/>
                </a:cubicBezTo>
                <a:cubicBezTo>
                  <a:pt x="-40012" y="4922090"/>
                  <a:pt x="3153" y="4838403"/>
                  <a:pt x="0" y="4626367"/>
                </a:cubicBezTo>
                <a:cubicBezTo>
                  <a:pt x="-3153" y="4414331"/>
                  <a:pt x="70114" y="4218008"/>
                  <a:pt x="0" y="3921548"/>
                </a:cubicBezTo>
                <a:cubicBezTo>
                  <a:pt x="-70114" y="3625088"/>
                  <a:pt x="53091" y="3439661"/>
                  <a:pt x="0" y="3275464"/>
                </a:cubicBezTo>
                <a:cubicBezTo>
                  <a:pt x="-53091" y="3111267"/>
                  <a:pt x="9386" y="2977967"/>
                  <a:pt x="0" y="2864320"/>
                </a:cubicBezTo>
                <a:cubicBezTo>
                  <a:pt x="-9386" y="2750673"/>
                  <a:pt x="34582" y="2637750"/>
                  <a:pt x="0" y="2453175"/>
                </a:cubicBezTo>
                <a:cubicBezTo>
                  <a:pt x="-34582" y="2268600"/>
                  <a:pt x="80279" y="1905787"/>
                  <a:pt x="0" y="1748356"/>
                </a:cubicBezTo>
                <a:cubicBezTo>
                  <a:pt x="-80279" y="1590925"/>
                  <a:pt x="13725" y="1454804"/>
                  <a:pt x="0" y="1337212"/>
                </a:cubicBezTo>
                <a:cubicBezTo>
                  <a:pt x="-13725" y="1219620"/>
                  <a:pt x="36363" y="1033562"/>
                  <a:pt x="0" y="926068"/>
                </a:cubicBezTo>
                <a:cubicBezTo>
                  <a:pt x="-36363" y="818574"/>
                  <a:pt x="4419" y="450361"/>
                  <a:pt x="0" y="279984"/>
                </a:cubicBezTo>
                <a:close/>
              </a:path>
              <a:path w="11778343" h="6433458" stroke="0" extrusionOk="0">
                <a:moveTo>
                  <a:pt x="0" y="279984"/>
                </a:moveTo>
                <a:cubicBezTo>
                  <a:pt x="-16796" y="114993"/>
                  <a:pt x="109062" y="6114"/>
                  <a:pt x="279984" y="0"/>
                </a:cubicBezTo>
                <a:cubicBezTo>
                  <a:pt x="650193" y="-60797"/>
                  <a:pt x="809298" y="54896"/>
                  <a:pt x="1094792" y="0"/>
                </a:cubicBezTo>
                <a:cubicBezTo>
                  <a:pt x="1380286" y="-54896"/>
                  <a:pt x="1459017" y="4780"/>
                  <a:pt x="1573049" y="0"/>
                </a:cubicBezTo>
                <a:cubicBezTo>
                  <a:pt x="1687081" y="-4780"/>
                  <a:pt x="1793049" y="36818"/>
                  <a:pt x="1939123" y="0"/>
                </a:cubicBezTo>
                <a:cubicBezTo>
                  <a:pt x="2085197" y="-36818"/>
                  <a:pt x="2478178" y="21138"/>
                  <a:pt x="2641747" y="0"/>
                </a:cubicBezTo>
                <a:cubicBezTo>
                  <a:pt x="2805316" y="-21138"/>
                  <a:pt x="2908914" y="34344"/>
                  <a:pt x="3120004" y="0"/>
                </a:cubicBezTo>
                <a:cubicBezTo>
                  <a:pt x="3331094" y="-34344"/>
                  <a:pt x="3588651" y="78494"/>
                  <a:pt x="3934812" y="0"/>
                </a:cubicBezTo>
                <a:cubicBezTo>
                  <a:pt x="4280973" y="-78494"/>
                  <a:pt x="4166015" y="12962"/>
                  <a:pt x="4300886" y="0"/>
                </a:cubicBezTo>
                <a:cubicBezTo>
                  <a:pt x="4435757" y="-12962"/>
                  <a:pt x="4741132" y="43151"/>
                  <a:pt x="5115694" y="0"/>
                </a:cubicBezTo>
                <a:cubicBezTo>
                  <a:pt x="5490256" y="-43151"/>
                  <a:pt x="5258036" y="3544"/>
                  <a:pt x="5369584" y="0"/>
                </a:cubicBezTo>
                <a:cubicBezTo>
                  <a:pt x="5481132" y="-3544"/>
                  <a:pt x="5796603" y="21499"/>
                  <a:pt x="5960024" y="0"/>
                </a:cubicBezTo>
                <a:cubicBezTo>
                  <a:pt x="6123445" y="-21499"/>
                  <a:pt x="6298038" y="69176"/>
                  <a:pt x="6550465" y="0"/>
                </a:cubicBezTo>
                <a:cubicBezTo>
                  <a:pt x="6802892" y="-69176"/>
                  <a:pt x="6820091" y="16301"/>
                  <a:pt x="7028722" y="0"/>
                </a:cubicBezTo>
                <a:cubicBezTo>
                  <a:pt x="7237353" y="-16301"/>
                  <a:pt x="7643119" y="47570"/>
                  <a:pt x="7843531" y="0"/>
                </a:cubicBezTo>
                <a:cubicBezTo>
                  <a:pt x="8043943" y="-47570"/>
                  <a:pt x="8291313" y="64525"/>
                  <a:pt x="8658339" y="0"/>
                </a:cubicBezTo>
                <a:cubicBezTo>
                  <a:pt x="9025365" y="-64525"/>
                  <a:pt x="8862916" y="27926"/>
                  <a:pt x="9024412" y="0"/>
                </a:cubicBezTo>
                <a:cubicBezTo>
                  <a:pt x="9185908" y="-27926"/>
                  <a:pt x="9399690" y="57232"/>
                  <a:pt x="9614853" y="0"/>
                </a:cubicBezTo>
                <a:cubicBezTo>
                  <a:pt x="9830016" y="-57232"/>
                  <a:pt x="10060936" y="94882"/>
                  <a:pt x="10429661" y="0"/>
                </a:cubicBezTo>
                <a:cubicBezTo>
                  <a:pt x="10798386" y="-94882"/>
                  <a:pt x="11010248" y="104685"/>
                  <a:pt x="11498359" y="0"/>
                </a:cubicBezTo>
                <a:cubicBezTo>
                  <a:pt x="11634784" y="32553"/>
                  <a:pt x="11807100" y="146721"/>
                  <a:pt x="11778343" y="279984"/>
                </a:cubicBezTo>
                <a:cubicBezTo>
                  <a:pt x="11791526" y="379483"/>
                  <a:pt x="11756735" y="609427"/>
                  <a:pt x="11778343" y="749863"/>
                </a:cubicBezTo>
                <a:cubicBezTo>
                  <a:pt x="11799951" y="890299"/>
                  <a:pt x="11774494" y="1211594"/>
                  <a:pt x="11778343" y="1337212"/>
                </a:cubicBezTo>
                <a:cubicBezTo>
                  <a:pt x="11782192" y="1462830"/>
                  <a:pt x="11740843" y="1574282"/>
                  <a:pt x="11778343" y="1807091"/>
                </a:cubicBezTo>
                <a:cubicBezTo>
                  <a:pt x="11815843" y="2039900"/>
                  <a:pt x="11727746" y="2218547"/>
                  <a:pt x="11778343" y="2394440"/>
                </a:cubicBezTo>
                <a:cubicBezTo>
                  <a:pt x="11828940" y="2570333"/>
                  <a:pt x="11734301" y="2634622"/>
                  <a:pt x="11778343" y="2805585"/>
                </a:cubicBezTo>
                <a:cubicBezTo>
                  <a:pt x="11822385" y="2976549"/>
                  <a:pt x="11747560" y="3112357"/>
                  <a:pt x="11778343" y="3216729"/>
                </a:cubicBezTo>
                <a:cubicBezTo>
                  <a:pt x="11809126" y="3321101"/>
                  <a:pt x="11755215" y="3565581"/>
                  <a:pt x="11778343" y="3804078"/>
                </a:cubicBezTo>
                <a:cubicBezTo>
                  <a:pt x="11801471" y="4042575"/>
                  <a:pt x="11751304" y="4105755"/>
                  <a:pt x="11778343" y="4273957"/>
                </a:cubicBezTo>
                <a:cubicBezTo>
                  <a:pt x="11805382" y="4442159"/>
                  <a:pt x="11762727" y="4715935"/>
                  <a:pt x="11778343" y="4920041"/>
                </a:cubicBezTo>
                <a:cubicBezTo>
                  <a:pt x="11793959" y="5124147"/>
                  <a:pt x="11774689" y="5167065"/>
                  <a:pt x="11778343" y="5389920"/>
                </a:cubicBezTo>
                <a:cubicBezTo>
                  <a:pt x="11781997" y="5612775"/>
                  <a:pt x="11732384" y="5891770"/>
                  <a:pt x="11778343" y="6153474"/>
                </a:cubicBezTo>
                <a:cubicBezTo>
                  <a:pt x="11772470" y="6314050"/>
                  <a:pt x="11644567" y="6451483"/>
                  <a:pt x="11498359" y="6433458"/>
                </a:cubicBezTo>
                <a:cubicBezTo>
                  <a:pt x="11189448" y="6515747"/>
                  <a:pt x="11014535" y="6351515"/>
                  <a:pt x="10795734" y="6433458"/>
                </a:cubicBezTo>
                <a:cubicBezTo>
                  <a:pt x="10576934" y="6515401"/>
                  <a:pt x="10600554" y="6419304"/>
                  <a:pt x="10541845" y="6433458"/>
                </a:cubicBezTo>
                <a:cubicBezTo>
                  <a:pt x="10483136" y="6447612"/>
                  <a:pt x="10320368" y="6420047"/>
                  <a:pt x="10175772" y="6433458"/>
                </a:cubicBezTo>
                <a:cubicBezTo>
                  <a:pt x="10031176" y="6446869"/>
                  <a:pt x="9699647" y="6349852"/>
                  <a:pt x="9473147" y="6433458"/>
                </a:cubicBezTo>
                <a:cubicBezTo>
                  <a:pt x="9246648" y="6517064"/>
                  <a:pt x="9277510" y="6390017"/>
                  <a:pt x="9107074" y="6433458"/>
                </a:cubicBezTo>
                <a:cubicBezTo>
                  <a:pt x="8936638" y="6476899"/>
                  <a:pt x="8964868" y="6415295"/>
                  <a:pt x="8853184" y="6433458"/>
                </a:cubicBezTo>
                <a:cubicBezTo>
                  <a:pt x="8741500" y="6451621"/>
                  <a:pt x="8598754" y="6433209"/>
                  <a:pt x="8487111" y="6433458"/>
                </a:cubicBezTo>
                <a:cubicBezTo>
                  <a:pt x="8375468" y="6433707"/>
                  <a:pt x="8130895" y="6401275"/>
                  <a:pt x="8008854" y="6433458"/>
                </a:cubicBezTo>
                <a:cubicBezTo>
                  <a:pt x="7886813" y="6465641"/>
                  <a:pt x="7636877" y="6381285"/>
                  <a:pt x="7418413" y="6433458"/>
                </a:cubicBezTo>
                <a:cubicBezTo>
                  <a:pt x="7199949" y="6485631"/>
                  <a:pt x="7222506" y="6414136"/>
                  <a:pt x="7052340" y="6433458"/>
                </a:cubicBezTo>
                <a:cubicBezTo>
                  <a:pt x="6882174" y="6452780"/>
                  <a:pt x="6539366" y="6345503"/>
                  <a:pt x="6237532" y="6433458"/>
                </a:cubicBezTo>
                <a:cubicBezTo>
                  <a:pt x="5935698" y="6521413"/>
                  <a:pt x="5938608" y="6389630"/>
                  <a:pt x="5647091" y="6433458"/>
                </a:cubicBezTo>
                <a:cubicBezTo>
                  <a:pt x="5355574" y="6477286"/>
                  <a:pt x="5081987" y="6401035"/>
                  <a:pt x="4832282" y="6433458"/>
                </a:cubicBezTo>
                <a:cubicBezTo>
                  <a:pt x="4582577" y="6465881"/>
                  <a:pt x="4455698" y="6362625"/>
                  <a:pt x="4129658" y="6433458"/>
                </a:cubicBezTo>
                <a:cubicBezTo>
                  <a:pt x="3803618" y="6504291"/>
                  <a:pt x="3754053" y="6396065"/>
                  <a:pt x="3651401" y="6433458"/>
                </a:cubicBezTo>
                <a:cubicBezTo>
                  <a:pt x="3548749" y="6470851"/>
                  <a:pt x="3163944" y="6393193"/>
                  <a:pt x="2948776" y="6433458"/>
                </a:cubicBezTo>
                <a:cubicBezTo>
                  <a:pt x="2733608" y="6473723"/>
                  <a:pt x="2738000" y="6396571"/>
                  <a:pt x="2582703" y="6433458"/>
                </a:cubicBezTo>
                <a:cubicBezTo>
                  <a:pt x="2427406" y="6470345"/>
                  <a:pt x="2192944" y="6363897"/>
                  <a:pt x="1992262" y="6433458"/>
                </a:cubicBezTo>
                <a:cubicBezTo>
                  <a:pt x="1791580" y="6503019"/>
                  <a:pt x="1848421" y="6417097"/>
                  <a:pt x="1738373" y="6433458"/>
                </a:cubicBezTo>
                <a:cubicBezTo>
                  <a:pt x="1628325" y="6449819"/>
                  <a:pt x="1248485" y="6351085"/>
                  <a:pt x="923564" y="6433458"/>
                </a:cubicBezTo>
                <a:cubicBezTo>
                  <a:pt x="598643" y="6515831"/>
                  <a:pt x="459232" y="6378949"/>
                  <a:pt x="279984" y="6433458"/>
                </a:cubicBezTo>
                <a:cubicBezTo>
                  <a:pt x="126804" y="6427840"/>
                  <a:pt x="6955" y="6281982"/>
                  <a:pt x="0" y="6153474"/>
                </a:cubicBezTo>
                <a:cubicBezTo>
                  <a:pt x="-8431" y="5895354"/>
                  <a:pt x="56376" y="5696208"/>
                  <a:pt x="0" y="5566125"/>
                </a:cubicBezTo>
                <a:cubicBezTo>
                  <a:pt x="-56376" y="5436042"/>
                  <a:pt x="37389" y="5110504"/>
                  <a:pt x="0" y="4978776"/>
                </a:cubicBezTo>
                <a:cubicBezTo>
                  <a:pt x="-37389" y="4847048"/>
                  <a:pt x="58329" y="4470954"/>
                  <a:pt x="0" y="4332692"/>
                </a:cubicBezTo>
                <a:cubicBezTo>
                  <a:pt x="-58329" y="4194430"/>
                  <a:pt x="35303" y="3878752"/>
                  <a:pt x="0" y="3627873"/>
                </a:cubicBezTo>
                <a:cubicBezTo>
                  <a:pt x="-35303" y="3376994"/>
                  <a:pt x="24563" y="3113973"/>
                  <a:pt x="0" y="2981789"/>
                </a:cubicBezTo>
                <a:cubicBezTo>
                  <a:pt x="-24563" y="2849605"/>
                  <a:pt x="35118" y="2507958"/>
                  <a:pt x="0" y="2276971"/>
                </a:cubicBezTo>
                <a:cubicBezTo>
                  <a:pt x="-35118" y="2045984"/>
                  <a:pt x="36653" y="1945750"/>
                  <a:pt x="0" y="1630887"/>
                </a:cubicBezTo>
                <a:cubicBezTo>
                  <a:pt x="-36653" y="1316024"/>
                  <a:pt x="18160" y="1272963"/>
                  <a:pt x="0" y="1161008"/>
                </a:cubicBezTo>
                <a:cubicBezTo>
                  <a:pt x="-18160" y="1049053"/>
                  <a:pt x="41712" y="579548"/>
                  <a:pt x="0" y="279984"/>
                </a:cubicBezTo>
                <a:close/>
              </a:path>
            </a:pathLst>
          </a:custGeom>
          <a:solidFill>
            <a:schemeClr val="bg1"/>
          </a:solidFill>
          <a:ln cmpd="dbl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4DFFABC-A6CF-4EE4-8A83-5EEEB0FCB2AD}"/>
              </a:ext>
            </a:extLst>
          </p:cNvPr>
          <p:cNvGrpSpPr/>
          <p:nvPr/>
        </p:nvGrpSpPr>
        <p:grpSpPr>
          <a:xfrm>
            <a:off x="336500" y="1706149"/>
            <a:ext cx="3781425" cy="4772025"/>
            <a:chOff x="336500" y="1706149"/>
            <a:chExt cx="3781425" cy="4772025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033B1598-F52B-4464-A04D-13BA74E633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336500" y="1706149"/>
              <a:ext cx="3781425" cy="4772025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70838D7-C96C-4CF2-BEC5-9E2DBA09DF05}"/>
                </a:ext>
              </a:extLst>
            </p:cNvPr>
            <p:cNvSpPr txBox="1"/>
            <p:nvPr/>
          </p:nvSpPr>
          <p:spPr>
            <a:xfrm>
              <a:off x="1033250" y="2153897"/>
              <a:ext cx="26933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>
                  <a:latin typeface="Arial" panose="020B0604020202020204" pitchFamily="34" charset="0"/>
                  <a:cs typeface="Arial" panose="020B0604020202020204" pitchFamily="34" charset="0"/>
                </a:rPr>
                <a:t>Lập bảng chia 5 từ bảng nhân 5.</a:t>
              </a:r>
            </a:p>
          </p:txBody>
        </p:sp>
      </p:grpSp>
      <p:pic>
        <p:nvPicPr>
          <p:cNvPr id="43" name="Picture 4" descr="Không có mô tả.">
            <a:extLst>
              <a:ext uri="{FF2B5EF4-FFF2-40B4-BE49-F238E27FC236}">
                <a16:creationId xmlns:a16="http://schemas.microsoft.com/office/drawing/2014/main" id="{AB1A242F-F9C3-456F-86CA-D5CC73374F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B9DEC33A-38A9-4D51-94D7-B9FC45880B4F}"/>
              </a:ext>
            </a:extLst>
          </p:cNvPr>
          <p:cNvSpPr txBox="1"/>
          <p:nvPr/>
        </p:nvSpPr>
        <p:spPr>
          <a:xfrm>
            <a:off x="873810" y="1350455"/>
            <a:ext cx="4426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b) Hoàn thành bảng chia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5" name="Table 8">
                <a:extLst>
                  <a:ext uri="{FF2B5EF4-FFF2-40B4-BE49-F238E27FC236}">
                    <a16:creationId xmlns:a16="http://schemas.microsoft.com/office/drawing/2014/main" id="{DFDEED8B-D937-4112-8F8E-492F51E8321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75723074"/>
                  </p:ext>
                </p:extLst>
              </p:nvPr>
            </p:nvGraphicFramePr>
            <p:xfrm>
              <a:off x="5837332" y="292741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chia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5 : 5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10 : 5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15 : 5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20 : 5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25 : 5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30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30 : 5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35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35 : 5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40 : 5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45 : 5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50 : 5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5" name="Table 8">
                <a:extLst>
                  <a:ext uri="{FF2B5EF4-FFF2-40B4-BE49-F238E27FC236}">
                    <a16:creationId xmlns:a16="http://schemas.microsoft.com/office/drawing/2014/main" id="{DFDEED8B-D937-4112-8F8E-492F51E8321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75723074"/>
                  </p:ext>
                </p:extLst>
              </p:nvPr>
            </p:nvGraphicFramePr>
            <p:xfrm>
              <a:off x="5837332" y="292741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chia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460" t="-93478" r="-101149" b="-923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5 : 5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460" t="-195604" r="-101149" b="-8340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10 : 5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460" t="-292391" r="-101149" b="-7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15 : 5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460" t="-392391" r="-101149" b="-6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20 : 5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460" t="-492391" r="-101149" b="-5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25 : 5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460" t="-592391" r="-101149" b="-4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30 : 5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460" t="-692391" r="-101149" b="-3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35 : 5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460" t="-801099" r="-101149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40 : 5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460" t="-891304" r="-101149" b="-1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45 : 5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460" t="-991304" r="-101149" b="-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50 : 5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F437BC6C-E25D-4EFC-B96B-52F5272059A6}"/>
              </a:ext>
            </a:extLst>
          </p:cNvPr>
          <p:cNvSpPr/>
          <p:nvPr/>
        </p:nvSpPr>
        <p:spPr>
          <a:xfrm>
            <a:off x="10181169" y="249075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7318F9B8-F1BF-46A6-A4C5-87BF68ED4E5F}"/>
              </a:ext>
            </a:extLst>
          </p:cNvPr>
          <p:cNvSpPr/>
          <p:nvPr/>
        </p:nvSpPr>
        <p:spPr>
          <a:xfrm>
            <a:off x="10181169" y="3076515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7DDD9EBC-FE95-4565-AE04-5246DCA61F91}"/>
              </a:ext>
            </a:extLst>
          </p:cNvPr>
          <p:cNvSpPr/>
          <p:nvPr/>
        </p:nvSpPr>
        <p:spPr>
          <a:xfrm>
            <a:off x="10181169" y="361856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6646CF10-6098-4853-8B21-9C7D84309F04}"/>
              </a:ext>
            </a:extLst>
          </p:cNvPr>
          <p:cNvSpPr/>
          <p:nvPr/>
        </p:nvSpPr>
        <p:spPr>
          <a:xfrm>
            <a:off x="10181169" y="419708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B6F8A791-AFD0-4ECF-9CFF-B2347B75EA49}"/>
              </a:ext>
            </a:extLst>
          </p:cNvPr>
          <p:cNvSpPr/>
          <p:nvPr/>
        </p:nvSpPr>
        <p:spPr>
          <a:xfrm>
            <a:off x="10181169" y="475354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679F039-82AA-4DB2-876B-1FDCDCCD7F78}"/>
              </a:ext>
            </a:extLst>
          </p:cNvPr>
          <p:cNvSpPr/>
          <p:nvPr/>
        </p:nvSpPr>
        <p:spPr>
          <a:xfrm>
            <a:off x="10181169" y="531000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7FA4549-E5AD-4DA5-9407-B60DB0895257}"/>
              </a:ext>
            </a:extLst>
          </p:cNvPr>
          <p:cNvSpPr/>
          <p:nvPr/>
        </p:nvSpPr>
        <p:spPr>
          <a:xfrm>
            <a:off x="8805878" y="813174"/>
            <a:ext cx="518257" cy="549700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95FAEC9-7F6A-4D95-B976-71847438A958}"/>
              </a:ext>
            </a:extLst>
          </p:cNvPr>
          <p:cNvSpPr txBox="1"/>
          <p:nvPr/>
        </p:nvSpPr>
        <p:spPr>
          <a:xfrm>
            <a:off x="3431994" y="3426793"/>
            <a:ext cx="12811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Nhận xét: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75EA374-AAF0-4450-A2F1-860E5EA5C0A1}"/>
              </a:ext>
            </a:extLst>
          </p:cNvPr>
          <p:cNvSpPr/>
          <p:nvPr/>
        </p:nvSpPr>
        <p:spPr>
          <a:xfrm>
            <a:off x="9497963" y="813174"/>
            <a:ext cx="334456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63E53B5-DA33-4A93-B1CB-179E17E5C8F2}"/>
              </a:ext>
            </a:extLst>
          </p:cNvPr>
          <p:cNvSpPr/>
          <p:nvPr/>
        </p:nvSpPr>
        <p:spPr>
          <a:xfrm>
            <a:off x="10118099" y="813174"/>
            <a:ext cx="549902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2ED8EF7-A9FE-4A02-890F-4EE745CB1DDC}"/>
              </a:ext>
            </a:extLst>
          </p:cNvPr>
          <p:cNvSpPr txBox="1"/>
          <p:nvPr/>
        </p:nvSpPr>
        <p:spPr>
          <a:xfrm>
            <a:off x="2659102" y="3953009"/>
            <a:ext cx="32033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bị chia là tích của các phép nhân.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chia đều là số 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 là các số tự nhiên tăng dần từ 1 đến 10.</a:t>
            </a:r>
          </a:p>
        </p:txBody>
      </p:sp>
    </p:spTree>
    <p:extLst>
      <p:ext uri="{BB962C8B-B14F-4D97-AF65-F5344CB8AC3E}">
        <p14:creationId xmlns:p14="http://schemas.microsoft.com/office/powerpoint/2010/main" val="169447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3" grpId="0" animBg="1"/>
      <p:bldP spid="54" grpId="0" animBg="1"/>
      <p:bldP spid="55" grpId="0" animBg="1"/>
      <p:bldP spid="56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1955608" y="1098287"/>
            <a:ext cx="6008783" cy="466142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45A5AC-FE6A-401D-BA97-ADB216B5DE3C}"/>
              </a:ext>
            </a:extLst>
          </p:cNvPr>
          <p:cNvSpPr/>
          <p:nvPr/>
        </p:nvSpPr>
        <p:spPr>
          <a:xfrm rot="2471267">
            <a:off x="6509281" y="1418426"/>
            <a:ext cx="2211022" cy="4953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1F0C35-EC40-47AC-B2C3-34A92A19C798}"/>
              </a:ext>
            </a:extLst>
          </p:cNvPr>
          <p:cNvSpPr/>
          <p:nvPr/>
        </p:nvSpPr>
        <p:spPr>
          <a:xfrm rot="20410169">
            <a:off x="1494476" y="1004851"/>
            <a:ext cx="239750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3550D0-0447-45CD-ADC3-2C08F2B74980}"/>
              </a:ext>
            </a:extLst>
          </p:cNvPr>
          <p:cNvSpPr txBox="1"/>
          <p:nvPr/>
        </p:nvSpPr>
        <p:spPr>
          <a:xfrm>
            <a:off x="3087194" y="2028615"/>
            <a:ext cx="37456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7" name="Picture 6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478031F1-F543-4DDC-83AB-1738409F5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516" y="1892129"/>
            <a:ext cx="1712935" cy="570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64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" descr="Không có mô tả.">
            <a:extLst>
              <a:ext uri="{FF2B5EF4-FFF2-40B4-BE49-F238E27FC236}">
                <a16:creationId xmlns:a16="http://schemas.microsoft.com/office/drawing/2014/main" id="{344CAF1F-8A8E-4745-88B3-BB18AD56CD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BCB11C0-4C33-4E26-83F1-126AFC04534D}"/>
              </a:ext>
            </a:extLst>
          </p:cNvPr>
          <p:cNvSpPr/>
          <p:nvPr/>
        </p:nvSpPr>
        <p:spPr>
          <a:xfrm>
            <a:off x="1066564" y="1472042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2E58E37-18EA-46A8-B195-2942A2B66BE9}"/>
              </a:ext>
            </a:extLst>
          </p:cNvPr>
          <p:cNvGrpSpPr/>
          <p:nvPr/>
        </p:nvGrpSpPr>
        <p:grpSpPr>
          <a:xfrm>
            <a:off x="1684371" y="1492006"/>
            <a:ext cx="1116312" cy="472051"/>
            <a:chOff x="1870518" y="1440653"/>
            <a:chExt cx="1116312" cy="461666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F691C8BC-18DD-440F-8E4A-E4EC8376ED3D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13899FF9-FED3-4B17-8BD2-4445A848122C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A07D760F-F83C-46FD-BE76-A92CA74C928B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4234EAE-A678-4FDF-A8C0-5B4D11FCA1B0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4" name="Table 17">
                <a:extLst>
                  <a:ext uri="{FF2B5EF4-FFF2-40B4-BE49-F238E27FC236}">
                    <a16:creationId xmlns:a16="http://schemas.microsoft.com/office/drawing/2014/main" id="{A0DB9516-A55A-4E85-9CE0-6F1C4F2CE7F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14728796"/>
                  </p:ext>
                </p:extLst>
              </p:nvPr>
            </p:nvGraphicFramePr>
            <p:xfrm>
              <a:off x="3178507" y="398654"/>
              <a:ext cx="7936277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98481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858775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86843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921066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3556572793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4" name="Table 17">
                <a:extLst>
                  <a:ext uri="{FF2B5EF4-FFF2-40B4-BE49-F238E27FC236}">
                    <a16:creationId xmlns:a16="http://schemas.microsoft.com/office/drawing/2014/main" id="{A0DB9516-A55A-4E85-9CE0-6F1C4F2CE7F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14728796"/>
                  </p:ext>
                </p:extLst>
              </p:nvPr>
            </p:nvGraphicFramePr>
            <p:xfrm>
              <a:off x="3178507" y="398654"/>
              <a:ext cx="7936277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98481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858775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86843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921066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3556572793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813" t="-2030" r="-431301" b="-61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5" name="TextBox 54">
            <a:extLst>
              <a:ext uri="{FF2B5EF4-FFF2-40B4-BE49-F238E27FC236}">
                <a16:creationId xmlns:a16="http://schemas.microsoft.com/office/drawing/2014/main" id="{DA180BD2-63C1-48CA-B9D9-852F946F7941}"/>
              </a:ext>
            </a:extLst>
          </p:cNvPr>
          <p:cNvSpPr txBox="1"/>
          <p:nvPr/>
        </p:nvSpPr>
        <p:spPr>
          <a:xfrm>
            <a:off x="5601786" y="161191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C126C40-4692-486F-B41A-7D16579307D4}"/>
              </a:ext>
            </a:extLst>
          </p:cNvPr>
          <p:cNvSpPr txBox="1"/>
          <p:nvPr/>
        </p:nvSpPr>
        <p:spPr>
          <a:xfrm>
            <a:off x="6488169" y="16248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46F006F-E2A1-4714-ADAC-3F59B43C4193}"/>
              </a:ext>
            </a:extLst>
          </p:cNvPr>
          <p:cNvSpPr txBox="1"/>
          <p:nvPr/>
        </p:nvSpPr>
        <p:spPr>
          <a:xfrm>
            <a:off x="7400598" y="1619914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339757B-EF0B-4AF2-B841-DA89770099F2}"/>
              </a:ext>
            </a:extLst>
          </p:cNvPr>
          <p:cNvSpPr txBox="1"/>
          <p:nvPr/>
        </p:nvSpPr>
        <p:spPr>
          <a:xfrm>
            <a:off x="8361176" y="1614933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AF62380B-DF1B-41EB-8A19-E6164FC657FD}"/>
              </a:ext>
            </a:extLst>
          </p:cNvPr>
          <p:cNvSpPr/>
          <p:nvPr/>
        </p:nvSpPr>
        <p:spPr>
          <a:xfrm>
            <a:off x="1066564" y="263022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923F056-4F79-48C1-A6E6-B6E49EB84AE3}"/>
              </a:ext>
            </a:extLst>
          </p:cNvPr>
          <p:cNvSpPr txBox="1"/>
          <p:nvPr/>
        </p:nvSpPr>
        <p:spPr>
          <a:xfrm>
            <a:off x="1503886" y="2630223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7358243-DCAF-4D2B-8E8E-55AFE6A553D5}"/>
              </a:ext>
            </a:extLst>
          </p:cNvPr>
          <p:cNvSpPr/>
          <p:nvPr/>
        </p:nvSpPr>
        <p:spPr>
          <a:xfrm>
            <a:off x="1812789" y="5428923"/>
            <a:ext cx="2024913" cy="461665"/>
          </a:xfrm>
          <a:prstGeom prst="rect">
            <a:avLst/>
          </a:prstGeom>
          <a:solidFill>
            <a:srgbClr val="BFF88C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 10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5 =       </a:t>
            </a:r>
            <a:endParaRPr lang="vi-VN" sz="2400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8EFFB40-8390-4F43-8F5A-C387272F29EF}"/>
              </a:ext>
            </a:extLst>
          </p:cNvPr>
          <p:cNvSpPr/>
          <p:nvPr/>
        </p:nvSpPr>
        <p:spPr>
          <a:xfrm>
            <a:off x="3925374" y="5408481"/>
            <a:ext cx="1813317" cy="461665"/>
          </a:xfrm>
          <a:prstGeom prst="rect">
            <a:avLst/>
          </a:prstGeom>
          <a:solidFill>
            <a:srgbClr val="BFF88C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12 : 2 =       </a:t>
            </a:r>
            <a:endParaRPr lang="vi-VN" sz="2400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305BE64-6B8A-4ED0-A3F2-C447463210A7}"/>
              </a:ext>
            </a:extLst>
          </p:cNvPr>
          <p:cNvSpPr/>
          <p:nvPr/>
        </p:nvSpPr>
        <p:spPr>
          <a:xfrm>
            <a:off x="2894142" y="5864901"/>
            <a:ext cx="2024913" cy="461665"/>
          </a:xfrm>
          <a:prstGeom prst="rect">
            <a:avLst/>
          </a:prstGeom>
          <a:solidFill>
            <a:srgbClr val="BFF88C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 20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5 =       </a:t>
            </a:r>
            <a:endParaRPr lang="vi-VN" sz="2400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A0F4BF0-1CAE-4DA3-9991-F7FEFA60BF8F}"/>
              </a:ext>
            </a:extLst>
          </p:cNvPr>
          <p:cNvSpPr/>
          <p:nvPr/>
        </p:nvSpPr>
        <p:spPr>
          <a:xfrm>
            <a:off x="6182996" y="5398146"/>
            <a:ext cx="193995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14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DDE42A4-8EA3-4766-BFAD-FCC3A75709DE}"/>
              </a:ext>
            </a:extLst>
          </p:cNvPr>
          <p:cNvSpPr/>
          <p:nvPr/>
        </p:nvSpPr>
        <p:spPr>
          <a:xfrm>
            <a:off x="8296985" y="5431584"/>
            <a:ext cx="1813317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15 : 5 =       </a:t>
            </a:r>
            <a:endParaRPr lang="vi-VN" sz="2400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9C1E3F8E-1DB5-4C72-95AB-AB22D57B74E2}"/>
              </a:ext>
            </a:extLst>
          </p:cNvPr>
          <p:cNvSpPr/>
          <p:nvPr/>
        </p:nvSpPr>
        <p:spPr>
          <a:xfrm>
            <a:off x="7287627" y="5885850"/>
            <a:ext cx="193995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40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5 =       </a:t>
            </a:r>
            <a:endParaRPr lang="vi-VN" sz="2400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3FC518D-7ED8-46FE-8C27-ECF20E9CE9F0}"/>
              </a:ext>
            </a:extLst>
          </p:cNvPr>
          <p:cNvSpPr txBox="1"/>
          <p:nvPr/>
        </p:nvSpPr>
        <p:spPr>
          <a:xfrm>
            <a:off x="3228675" y="5398146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F49627C-66E4-4E41-87F8-C9184F89147E}"/>
              </a:ext>
            </a:extLst>
          </p:cNvPr>
          <p:cNvSpPr txBox="1"/>
          <p:nvPr/>
        </p:nvSpPr>
        <p:spPr>
          <a:xfrm>
            <a:off x="5129545" y="5375511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5522773-A27C-4942-B5D9-DFF415DA2EB8}"/>
              </a:ext>
            </a:extLst>
          </p:cNvPr>
          <p:cNvSpPr txBox="1"/>
          <p:nvPr/>
        </p:nvSpPr>
        <p:spPr>
          <a:xfrm>
            <a:off x="4310028" y="5813435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55D838B-B2D0-493B-917C-2A82DC3FA6D0}"/>
              </a:ext>
            </a:extLst>
          </p:cNvPr>
          <p:cNvSpPr txBox="1"/>
          <p:nvPr/>
        </p:nvSpPr>
        <p:spPr>
          <a:xfrm>
            <a:off x="7598882" y="5375511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EFD98FC-97B8-480C-8631-92BEDBFC1707}"/>
              </a:ext>
            </a:extLst>
          </p:cNvPr>
          <p:cNvSpPr txBox="1"/>
          <p:nvPr/>
        </p:nvSpPr>
        <p:spPr>
          <a:xfrm>
            <a:off x="9545932" y="5375511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2B1A80F-5B58-4D9C-88E6-5ADB667E6BC9}"/>
              </a:ext>
            </a:extLst>
          </p:cNvPr>
          <p:cNvSpPr txBox="1"/>
          <p:nvPr/>
        </p:nvSpPr>
        <p:spPr>
          <a:xfrm>
            <a:off x="8703517" y="5858918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BC3B08F-E471-428C-A3BE-44F650366CB0}"/>
              </a:ext>
            </a:extLst>
          </p:cNvPr>
          <p:cNvSpPr txBox="1"/>
          <p:nvPr/>
        </p:nvSpPr>
        <p:spPr>
          <a:xfrm>
            <a:off x="9336971" y="161493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9</a:t>
            </a: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932260FA-DAF1-4BC1-9E70-801143AE803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94128" y="2473761"/>
            <a:ext cx="9003743" cy="302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60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185057" y="54111"/>
            <a:ext cx="11800114" cy="6629718"/>
          </a:xfrm>
          <a:custGeom>
            <a:avLst/>
            <a:gdLst>
              <a:gd name="connsiteX0" fmla="*/ 0 w 11800114"/>
              <a:gd name="connsiteY0" fmla="*/ 288525 h 6629718"/>
              <a:gd name="connsiteX1" fmla="*/ 288525 w 11800114"/>
              <a:gd name="connsiteY1" fmla="*/ 0 h 6629718"/>
              <a:gd name="connsiteX2" fmla="*/ 542521 w 11800114"/>
              <a:gd name="connsiteY2" fmla="*/ 0 h 6629718"/>
              <a:gd name="connsiteX3" fmla="*/ 1133208 w 11800114"/>
              <a:gd name="connsiteY3" fmla="*/ 0 h 6629718"/>
              <a:gd name="connsiteX4" fmla="*/ 1723896 w 11800114"/>
              <a:gd name="connsiteY4" fmla="*/ 0 h 6629718"/>
              <a:gd name="connsiteX5" fmla="*/ 2202353 w 11800114"/>
              <a:gd name="connsiteY5" fmla="*/ 0 h 6629718"/>
              <a:gd name="connsiteX6" fmla="*/ 3017502 w 11800114"/>
              <a:gd name="connsiteY6" fmla="*/ 0 h 6629718"/>
              <a:gd name="connsiteX7" fmla="*/ 3383728 w 11800114"/>
              <a:gd name="connsiteY7" fmla="*/ 0 h 6629718"/>
              <a:gd name="connsiteX8" fmla="*/ 4198877 w 11800114"/>
              <a:gd name="connsiteY8" fmla="*/ 0 h 6629718"/>
              <a:gd name="connsiteX9" fmla="*/ 4565103 w 11800114"/>
              <a:gd name="connsiteY9" fmla="*/ 0 h 6629718"/>
              <a:gd name="connsiteX10" fmla="*/ 5268021 w 11800114"/>
              <a:gd name="connsiteY10" fmla="*/ 0 h 6629718"/>
              <a:gd name="connsiteX11" fmla="*/ 6083170 w 11800114"/>
              <a:gd name="connsiteY11" fmla="*/ 0 h 6629718"/>
              <a:gd name="connsiteX12" fmla="*/ 6337166 w 11800114"/>
              <a:gd name="connsiteY12" fmla="*/ 0 h 6629718"/>
              <a:gd name="connsiteX13" fmla="*/ 7152315 w 11800114"/>
              <a:gd name="connsiteY13" fmla="*/ 0 h 6629718"/>
              <a:gd name="connsiteX14" fmla="*/ 7967464 w 11800114"/>
              <a:gd name="connsiteY14" fmla="*/ 0 h 6629718"/>
              <a:gd name="connsiteX15" fmla="*/ 8221459 w 11800114"/>
              <a:gd name="connsiteY15" fmla="*/ 0 h 6629718"/>
              <a:gd name="connsiteX16" fmla="*/ 8812147 w 11800114"/>
              <a:gd name="connsiteY16" fmla="*/ 0 h 6629718"/>
              <a:gd name="connsiteX17" fmla="*/ 9290604 w 11800114"/>
              <a:gd name="connsiteY17" fmla="*/ 0 h 6629718"/>
              <a:gd name="connsiteX18" fmla="*/ 9769061 w 11800114"/>
              <a:gd name="connsiteY18" fmla="*/ 0 h 6629718"/>
              <a:gd name="connsiteX19" fmla="*/ 10247518 w 11800114"/>
              <a:gd name="connsiteY19" fmla="*/ 0 h 6629718"/>
              <a:gd name="connsiteX20" fmla="*/ 10501513 w 11800114"/>
              <a:gd name="connsiteY20" fmla="*/ 0 h 6629718"/>
              <a:gd name="connsiteX21" fmla="*/ 11511589 w 11800114"/>
              <a:gd name="connsiteY21" fmla="*/ 0 h 6629718"/>
              <a:gd name="connsiteX22" fmla="*/ 11800114 w 11800114"/>
              <a:gd name="connsiteY22" fmla="*/ 288525 h 6629718"/>
              <a:gd name="connsiteX23" fmla="*/ 11800114 w 11800114"/>
              <a:gd name="connsiteY23" fmla="*/ 657188 h 6629718"/>
              <a:gd name="connsiteX24" fmla="*/ 11800114 w 11800114"/>
              <a:gd name="connsiteY24" fmla="*/ 1207430 h 6629718"/>
              <a:gd name="connsiteX25" fmla="*/ 11800114 w 11800114"/>
              <a:gd name="connsiteY25" fmla="*/ 1818199 h 6629718"/>
              <a:gd name="connsiteX26" fmla="*/ 11800114 w 11800114"/>
              <a:gd name="connsiteY26" fmla="*/ 2307915 h 6629718"/>
              <a:gd name="connsiteX27" fmla="*/ 11800114 w 11800114"/>
              <a:gd name="connsiteY27" fmla="*/ 2737104 h 6629718"/>
              <a:gd name="connsiteX28" fmla="*/ 11800114 w 11800114"/>
              <a:gd name="connsiteY28" fmla="*/ 3166294 h 6629718"/>
              <a:gd name="connsiteX29" fmla="*/ 11800114 w 11800114"/>
              <a:gd name="connsiteY29" fmla="*/ 3777063 h 6629718"/>
              <a:gd name="connsiteX30" fmla="*/ 11800114 w 11800114"/>
              <a:gd name="connsiteY30" fmla="*/ 4145725 h 6629718"/>
              <a:gd name="connsiteX31" fmla="*/ 11800114 w 11800114"/>
              <a:gd name="connsiteY31" fmla="*/ 4635441 h 6629718"/>
              <a:gd name="connsiteX32" fmla="*/ 11800114 w 11800114"/>
              <a:gd name="connsiteY32" fmla="*/ 5185684 h 6629718"/>
              <a:gd name="connsiteX33" fmla="*/ 11800114 w 11800114"/>
              <a:gd name="connsiteY33" fmla="*/ 5614873 h 6629718"/>
              <a:gd name="connsiteX34" fmla="*/ 11800114 w 11800114"/>
              <a:gd name="connsiteY34" fmla="*/ 6341193 h 6629718"/>
              <a:gd name="connsiteX35" fmla="*/ 11511589 w 11800114"/>
              <a:gd name="connsiteY35" fmla="*/ 6629718 h 6629718"/>
              <a:gd name="connsiteX36" fmla="*/ 10808671 w 11800114"/>
              <a:gd name="connsiteY36" fmla="*/ 6629718 h 6629718"/>
              <a:gd name="connsiteX37" fmla="*/ 10217983 w 11800114"/>
              <a:gd name="connsiteY37" fmla="*/ 6629718 h 6629718"/>
              <a:gd name="connsiteX38" fmla="*/ 9515065 w 11800114"/>
              <a:gd name="connsiteY38" fmla="*/ 6629718 h 6629718"/>
              <a:gd name="connsiteX39" fmla="*/ 8812147 w 11800114"/>
              <a:gd name="connsiteY39" fmla="*/ 6629718 h 6629718"/>
              <a:gd name="connsiteX40" fmla="*/ 7996998 w 11800114"/>
              <a:gd name="connsiteY40" fmla="*/ 6629718 h 6629718"/>
              <a:gd name="connsiteX41" fmla="*/ 7406310 w 11800114"/>
              <a:gd name="connsiteY41" fmla="*/ 6629718 h 6629718"/>
              <a:gd name="connsiteX42" fmla="*/ 7152315 w 11800114"/>
              <a:gd name="connsiteY42" fmla="*/ 6629718 h 6629718"/>
              <a:gd name="connsiteX43" fmla="*/ 6337166 w 11800114"/>
              <a:gd name="connsiteY43" fmla="*/ 6629718 h 6629718"/>
              <a:gd name="connsiteX44" fmla="*/ 5746478 w 11800114"/>
              <a:gd name="connsiteY44" fmla="*/ 6629718 h 6629718"/>
              <a:gd name="connsiteX45" fmla="*/ 5155791 w 11800114"/>
              <a:gd name="connsiteY45" fmla="*/ 6629718 h 6629718"/>
              <a:gd name="connsiteX46" fmla="*/ 4789564 w 11800114"/>
              <a:gd name="connsiteY46" fmla="*/ 6629718 h 6629718"/>
              <a:gd name="connsiteX47" fmla="*/ 3974415 w 11800114"/>
              <a:gd name="connsiteY47" fmla="*/ 6629718 h 6629718"/>
              <a:gd name="connsiteX48" fmla="*/ 3608189 w 11800114"/>
              <a:gd name="connsiteY48" fmla="*/ 6629718 h 6629718"/>
              <a:gd name="connsiteX49" fmla="*/ 2793040 w 11800114"/>
              <a:gd name="connsiteY49" fmla="*/ 6629718 h 6629718"/>
              <a:gd name="connsiteX50" fmla="*/ 2539045 w 11800114"/>
              <a:gd name="connsiteY50" fmla="*/ 6629718 h 6629718"/>
              <a:gd name="connsiteX51" fmla="*/ 1836126 w 11800114"/>
              <a:gd name="connsiteY51" fmla="*/ 6629718 h 6629718"/>
              <a:gd name="connsiteX52" fmla="*/ 1020978 w 11800114"/>
              <a:gd name="connsiteY52" fmla="*/ 6629718 h 6629718"/>
              <a:gd name="connsiteX53" fmla="*/ 288525 w 11800114"/>
              <a:gd name="connsiteY53" fmla="*/ 6629718 h 6629718"/>
              <a:gd name="connsiteX54" fmla="*/ 0 w 11800114"/>
              <a:gd name="connsiteY54" fmla="*/ 6341193 h 6629718"/>
              <a:gd name="connsiteX55" fmla="*/ 0 w 11800114"/>
              <a:gd name="connsiteY55" fmla="*/ 5912004 h 6629718"/>
              <a:gd name="connsiteX56" fmla="*/ 0 w 11800114"/>
              <a:gd name="connsiteY56" fmla="*/ 5422288 h 6629718"/>
              <a:gd name="connsiteX57" fmla="*/ 0 w 11800114"/>
              <a:gd name="connsiteY57" fmla="*/ 4750992 h 6629718"/>
              <a:gd name="connsiteX58" fmla="*/ 0 w 11800114"/>
              <a:gd name="connsiteY58" fmla="*/ 4140223 h 6629718"/>
              <a:gd name="connsiteX59" fmla="*/ 0 w 11800114"/>
              <a:gd name="connsiteY59" fmla="*/ 3771560 h 6629718"/>
              <a:gd name="connsiteX60" fmla="*/ 0 w 11800114"/>
              <a:gd name="connsiteY60" fmla="*/ 3402898 h 6629718"/>
              <a:gd name="connsiteX61" fmla="*/ 0 w 11800114"/>
              <a:gd name="connsiteY61" fmla="*/ 2731602 h 6629718"/>
              <a:gd name="connsiteX62" fmla="*/ 0 w 11800114"/>
              <a:gd name="connsiteY62" fmla="*/ 2362939 h 6629718"/>
              <a:gd name="connsiteX63" fmla="*/ 0 w 11800114"/>
              <a:gd name="connsiteY63" fmla="*/ 1994277 h 6629718"/>
              <a:gd name="connsiteX64" fmla="*/ 0 w 11800114"/>
              <a:gd name="connsiteY64" fmla="*/ 1383508 h 6629718"/>
              <a:gd name="connsiteX65" fmla="*/ 0 w 11800114"/>
              <a:gd name="connsiteY65" fmla="*/ 288525 h 6629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1800114" h="6629718" fill="none" extrusionOk="0">
                <a:moveTo>
                  <a:pt x="0" y="288525"/>
                </a:moveTo>
                <a:cubicBezTo>
                  <a:pt x="3906" y="129965"/>
                  <a:pt x="84635" y="-5366"/>
                  <a:pt x="288525" y="0"/>
                </a:cubicBezTo>
                <a:cubicBezTo>
                  <a:pt x="361509" y="-8778"/>
                  <a:pt x="449229" y="1971"/>
                  <a:pt x="542521" y="0"/>
                </a:cubicBezTo>
                <a:cubicBezTo>
                  <a:pt x="635813" y="-1971"/>
                  <a:pt x="955749" y="21092"/>
                  <a:pt x="1133208" y="0"/>
                </a:cubicBezTo>
                <a:cubicBezTo>
                  <a:pt x="1310667" y="-21092"/>
                  <a:pt x="1580397" y="54352"/>
                  <a:pt x="1723896" y="0"/>
                </a:cubicBezTo>
                <a:cubicBezTo>
                  <a:pt x="1867395" y="-54352"/>
                  <a:pt x="1997737" y="46838"/>
                  <a:pt x="2202353" y="0"/>
                </a:cubicBezTo>
                <a:cubicBezTo>
                  <a:pt x="2406969" y="-46838"/>
                  <a:pt x="2662458" y="64665"/>
                  <a:pt x="3017502" y="0"/>
                </a:cubicBezTo>
                <a:cubicBezTo>
                  <a:pt x="3372546" y="-64665"/>
                  <a:pt x="3269806" y="37969"/>
                  <a:pt x="3383728" y="0"/>
                </a:cubicBezTo>
                <a:cubicBezTo>
                  <a:pt x="3497650" y="-37969"/>
                  <a:pt x="3895627" y="53219"/>
                  <a:pt x="4198877" y="0"/>
                </a:cubicBezTo>
                <a:cubicBezTo>
                  <a:pt x="4502127" y="-53219"/>
                  <a:pt x="4414081" y="5079"/>
                  <a:pt x="4565103" y="0"/>
                </a:cubicBezTo>
                <a:cubicBezTo>
                  <a:pt x="4716125" y="-5079"/>
                  <a:pt x="4957222" y="82842"/>
                  <a:pt x="5268021" y="0"/>
                </a:cubicBezTo>
                <a:cubicBezTo>
                  <a:pt x="5578820" y="-82842"/>
                  <a:pt x="5683836" y="54877"/>
                  <a:pt x="6083170" y="0"/>
                </a:cubicBezTo>
                <a:cubicBezTo>
                  <a:pt x="6482504" y="-54877"/>
                  <a:pt x="6263223" y="14434"/>
                  <a:pt x="6337166" y="0"/>
                </a:cubicBezTo>
                <a:cubicBezTo>
                  <a:pt x="6411109" y="-14434"/>
                  <a:pt x="6872832" y="89689"/>
                  <a:pt x="7152315" y="0"/>
                </a:cubicBezTo>
                <a:cubicBezTo>
                  <a:pt x="7431798" y="-89689"/>
                  <a:pt x="7797402" y="80090"/>
                  <a:pt x="7967464" y="0"/>
                </a:cubicBezTo>
                <a:cubicBezTo>
                  <a:pt x="8137526" y="-80090"/>
                  <a:pt x="8105295" y="28340"/>
                  <a:pt x="8221459" y="0"/>
                </a:cubicBezTo>
                <a:cubicBezTo>
                  <a:pt x="8337623" y="-28340"/>
                  <a:pt x="8681982" y="69497"/>
                  <a:pt x="8812147" y="0"/>
                </a:cubicBezTo>
                <a:cubicBezTo>
                  <a:pt x="8942312" y="-69497"/>
                  <a:pt x="9065506" y="56364"/>
                  <a:pt x="9290604" y="0"/>
                </a:cubicBezTo>
                <a:cubicBezTo>
                  <a:pt x="9515702" y="-56364"/>
                  <a:pt x="9554823" y="8902"/>
                  <a:pt x="9769061" y="0"/>
                </a:cubicBezTo>
                <a:cubicBezTo>
                  <a:pt x="9983299" y="-8902"/>
                  <a:pt x="10029536" y="35377"/>
                  <a:pt x="10247518" y="0"/>
                </a:cubicBezTo>
                <a:cubicBezTo>
                  <a:pt x="10465500" y="-35377"/>
                  <a:pt x="10427692" y="2142"/>
                  <a:pt x="10501513" y="0"/>
                </a:cubicBezTo>
                <a:cubicBezTo>
                  <a:pt x="10575334" y="-2142"/>
                  <a:pt x="11147110" y="43549"/>
                  <a:pt x="11511589" y="0"/>
                </a:cubicBezTo>
                <a:cubicBezTo>
                  <a:pt x="11663480" y="37555"/>
                  <a:pt x="11789322" y="108888"/>
                  <a:pt x="11800114" y="288525"/>
                </a:cubicBezTo>
                <a:cubicBezTo>
                  <a:pt x="11834538" y="471281"/>
                  <a:pt x="11786608" y="558862"/>
                  <a:pt x="11800114" y="657188"/>
                </a:cubicBezTo>
                <a:cubicBezTo>
                  <a:pt x="11813620" y="755514"/>
                  <a:pt x="11753102" y="980456"/>
                  <a:pt x="11800114" y="1207430"/>
                </a:cubicBezTo>
                <a:cubicBezTo>
                  <a:pt x="11847126" y="1434404"/>
                  <a:pt x="11745461" y="1606526"/>
                  <a:pt x="11800114" y="1818199"/>
                </a:cubicBezTo>
                <a:cubicBezTo>
                  <a:pt x="11854767" y="2029872"/>
                  <a:pt x="11780071" y="2189539"/>
                  <a:pt x="11800114" y="2307915"/>
                </a:cubicBezTo>
                <a:cubicBezTo>
                  <a:pt x="11820157" y="2426291"/>
                  <a:pt x="11799756" y="2647747"/>
                  <a:pt x="11800114" y="2737104"/>
                </a:cubicBezTo>
                <a:cubicBezTo>
                  <a:pt x="11800472" y="2826461"/>
                  <a:pt x="11799470" y="3053711"/>
                  <a:pt x="11800114" y="3166294"/>
                </a:cubicBezTo>
                <a:cubicBezTo>
                  <a:pt x="11800758" y="3278877"/>
                  <a:pt x="11754267" y="3587679"/>
                  <a:pt x="11800114" y="3777063"/>
                </a:cubicBezTo>
                <a:cubicBezTo>
                  <a:pt x="11845961" y="3966447"/>
                  <a:pt x="11768256" y="3981632"/>
                  <a:pt x="11800114" y="4145725"/>
                </a:cubicBezTo>
                <a:cubicBezTo>
                  <a:pt x="11831972" y="4309818"/>
                  <a:pt x="11780162" y="4408493"/>
                  <a:pt x="11800114" y="4635441"/>
                </a:cubicBezTo>
                <a:cubicBezTo>
                  <a:pt x="11820066" y="4862389"/>
                  <a:pt x="11760412" y="4980865"/>
                  <a:pt x="11800114" y="5185684"/>
                </a:cubicBezTo>
                <a:cubicBezTo>
                  <a:pt x="11839816" y="5390503"/>
                  <a:pt x="11766169" y="5485704"/>
                  <a:pt x="11800114" y="5614873"/>
                </a:cubicBezTo>
                <a:cubicBezTo>
                  <a:pt x="11834059" y="5744042"/>
                  <a:pt x="11762331" y="6140938"/>
                  <a:pt x="11800114" y="6341193"/>
                </a:cubicBezTo>
                <a:cubicBezTo>
                  <a:pt x="11768666" y="6506206"/>
                  <a:pt x="11703634" y="6608402"/>
                  <a:pt x="11511589" y="6629718"/>
                </a:cubicBezTo>
                <a:cubicBezTo>
                  <a:pt x="11173319" y="6677103"/>
                  <a:pt x="10967158" y="6580238"/>
                  <a:pt x="10808671" y="6629718"/>
                </a:cubicBezTo>
                <a:cubicBezTo>
                  <a:pt x="10650184" y="6679198"/>
                  <a:pt x="10417798" y="6589314"/>
                  <a:pt x="10217983" y="6629718"/>
                </a:cubicBezTo>
                <a:cubicBezTo>
                  <a:pt x="10018168" y="6670122"/>
                  <a:pt x="9796277" y="6595715"/>
                  <a:pt x="9515065" y="6629718"/>
                </a:cubicBezTo>
                <a:cubicBezTo>
                  <a:pt x="9233853" y="6663721"/>
                  <a:pt x="9053861" y="6569235"/>
                  <a:pt x="8812147" y="6629718"/>
                </a:cubicBezTo>
                <a:cubicBezTo>
                  <a:pt x="8570433" y="6690201"/>
                  <a:pt x="8364560" y="6606878"/>
                  <a:pt x="7996998" y="6629718"/>
                </a:cubicBezTo>
                <a:cubicBezTo>
                  <a:pt x="7629436" y="6652558"/>
                  <a:pt x="7604094" y="6576864"/>
                  <a:pt x="7406310" y="6629718"/>
                </a:cubicBezTo>
                <a:cubicBezTo>
                  <a:pt x="7208526" y="6682572"/>
                  <a:pt x="7246483" y="6602523"/>
                  <a:pt x="7152315" y="6629718"/>
                </a:cubicBezTo>
                <a:cubicBezTo>
                  <a:pt x="7058148" y="6656913"/>
                  <a:pt x="6573832" y="6539828"/>
                  <a:pt x="6337166" y="6629718"/>
                </a:cubicBezTo>
                <a:cubicBezTo>
                  <a:pt x="6100500" y="6719608"/>
                  <a:pt x="5884897" y="6592085"/>
                  <a:pt x="5746478" y="6629718"/>
                </a:cubicBezTo>
                <a:cubicBezTo>
                  <a:pt x="5608059" y="6667351"/>
                  <a:pt x="5303390" y="6562125"/>
                  <a:pt x="5155791" y="6629718"/>
                </a:cubicBezTo>
                <a:cubicBezTo>
                  <a:pt x="5008192" y="6697311"/>
                  <a:pt x="4875915" y="6614984"/>
                  <a:pt x="4789564" y="6629718"/>
                </a:cubicBezTo>
                <a:cubicBezTo>
                  <a:pt x="4703213" y="6644452"/>
                  <a:pt x="4282565" y="6552148"/>
                  <a:pt x="3974415" y="6629718"/>
                </a:cubicBezTo>
                <a:cubicBezTo>
                  <a:pt x="3666265" y="6707288"/>
                  <a:pt x="3770353" y="6597473"/>
                  <a:pt x="3608189" y="6629718"/>
                </a:cubicBezTo>
                <a:cubicBezTo>
                  <a:pt x="3446025" y="6661963"/>
                  <a:pt x="2958173" y="6567006"/>
                  <a:pt x="2793040" y="6629718"/>
                </a:cubicBezTo>
                <a:cubicBezTo>
                  <a:pt x="2627907" y="6692430"/>
                  <a:pt x="2665886" y="6615510"/>
                  <a:pt x="2539045" y="6629718"/>
                </a:cubicBezTo>
                <a:cubicBezTo>
                  <a:pt x="2412204" y="6643926"/>
                  <a:pt x="2041953" y="6548343"/>
                  <a:pt x="1836126" y="6629718"/>
                </a:cubicBezTo>
                <a:cubicBezTo>
                  <a:pt x="1630299" y="6711093"/>
                  <a:pt x="1385898" y="6547252"/>
                  <a:pt x="1020978" y="6629718"/>
                </a:cubicBezTo>
                <a:cubicBezTo>
                  <a:pt x="656058" y="6712184"/>
                  <a:pt x="540650" y="6603285"/>
                  <a:pt x="288525" y="6629718"/>
                </a:cubicBezTo>
                <a:cubicBezTo>
                  <a:pt x="107556" y="6650145"/>
                  <a:pt x="12671" y="6518305"/>
                  <a:pt x="0" y="6341193"/>
                </a:cubicBezTo>
                <a:cubicBezTo>
                  <a:pt x="-43189" y="6133577"/>
                  <a:pt x="26069" y="6003203"/>
                  <a:pt x="0" y="5912004"/>
                </a:cubicBezTo>
                <a:cubicBezTo>
                  <a:pt x="-26069" y="5820805"/>
                  <a:pt x="23300" y="5591665"/>
                  <a:pt x="0" y="5422288"/>
                </a:cubicBezTo>
                <a:cubicBezTo>
                  <a:pt x="-23300" y="5252911"/>
                  <a:pt x="64141" y="5002142"/>
                  <a:pt x="0" y="4750992"/>
                </a:cubicBezTo>
                <a:cubicBezTo>
                  <a:pt x="-64141" y="4499842"/>
                  <a:pt x="58543" y="4407079"/>
                  <a:pt x="0" y="4140223"/>
                </a:cubicBezTo>
                <a:cubicBezTo>
                  <a:pt x="-58543" y="3873367"/>
                  <a:pt x="9771" y="3917179"/>
                  <a:pt x="0" y="3771560"/>
                </a:cubicBezTo>
                <a:cubicBezTo>
                  <a:pt x="-9771" y="3625941"/>
                  <a:pt x="267" y="3571581"/>
                  <a:pt x="0" y="3402898"/>
                </a:cubicBezTo>
                <a:cubicBezTo>
                  <a:pt x="-267" y="3234215"/>
                  <a:pt x="25975" y="2993729"/>
                  <a:pt x="0" y="2731602"/>
                </a:cubicBezTo>
                <a:cubicBezTo>
                  <a:pt x="-25975" y="2469475"/>
                  <a:pt x="29846" y="2541835"/>
                  <a:pt x="0" y="2362939"/>
                </a:cubicBezTo>
                <a:cubicBezTo>
                  <a:pt x="-29846" y="2184043"/>
                  <a:pt x="3697" y="2132498"/>
                  <a:pt x="0" y="1994277"/>
                </a:cubicBezTo>
                <a:cubicBezTo>
                  <a:pt x="-3697" y="1856056"/>
                  <a:pt x="5938" y="1680029"/>
                  <a:pt x="0" y="1383508"/>
                </a:cubicBezTo>
                <a:cubicBezTo>
                  <a:pt x="-5938" y="1086987"/>
                  <a:pt x="90939" y="548885"/>
                  <a:pt x="0" y="288525"/>
                </a:cubicBezTo>
                <a:close/>
              </a:path>
              <a:path w="11800114" h="6629718" stroke="0" extrusionOk="0">
                <a:moveTo>
                  <a:pt x="0" y="288525"/>
                </a:moveTo>
                <a:cubicBezTo>
                  <a:pt x="-20436" y="116571"/>
                  <a:pt x="99138" y="11274"/>
                  <a:pt x="288525" y="0"/>
                </a:cubicBezTo>
                <a:cubicBezTo>
                  <a:pt x="556391" y="-30944"/>
                  <a:pt x="824595" y="49462"/>
                  <a:pt x="1103674" y="0"/>
                </a:cubicBezTo>
                <a:cubicBezTo>
                  <a:pt x="1382753" y="-49462"/>
                  <a:pt x="1483720" y="49643"/>
                  <a:pt x="1582131" y="0"/>
                </a:cubicBezTo>
                <a:cubicBezTo>
                  <a:pt x="1680542" y="-49643"/>
                  <a:pt x="1797783" y="38800"/>
                  <a:pt x="1948357" y="0"/>
                </a:cubicBezTo>
                <a:cubicBezTo>
                  <a:pt x="2098931" y="-38800"/>
                  <a:pt x="2433090" y="68387"/>
                  <a:pt x="2651275" y="0"/>
                </a:cubicBezTo>
                <a:cubicBezTo>
                  <a:pt x="2869460" y="-68387"/>
                  <a:pt x="2986145" y="40402"/>
                  <a:pt x="3129732" y="0"/>
                </a:cubicBezTo>
                <a:cubicBezTo>
                  <a:pt x="3273319" y="-40402"/>
                  <a:pt x="3589849" y="16157"/>
                  <a:pt x="3944881" y="0"/>
                </a:cubicBezTo>
                <a:cubicBezTo>
                  <a:pt x="4299913" y="-16157"/>
                  <a:pt x="4160702" y="32475"/>
                  <a:pt x="4311107" y="0"/>
                </a:cubicBezTo>
                <a:cubicBezTo>
                  <a:pt x="4461512" y="-32475"/>
                  <a:pt x="4896068" y="56382"/>
                  <a:pt x="5126256" y="0"/>
                </a:cubicBezTo>
                <a:cubicBezTo>
                  <a:pt x="5356444" y="-56382"/>
                  <a:pt x="5298708" y="20368"/>
                  <a:pt x="5380252" y="0"/>
                </a:cubicBezTo>
                <a:cubicBezTo>
                  <a:pt x="5461796" y="-20368"/>
                  <a:pt x="5793530" y="54488"/>
                  <a:pt x="5970940" y="0"/>
                </a:cubicBezTo>
                <a:cubicBezTo>
                  <a:pt x="6148350" y="-54488"/>
                  <a:pt x="6428660" y="33236"/>
                  <a:pt x="6561627" y="0"/>
                </a:cubicBezTo>
                <a:cubicBezTo>
                  <a:pt x="6694594" y="-33236"/>
                  <a:pt x="6850524" y="24118"/>
                  <a:pt x="7040084" y="0"/>
                </a:cubicBezTo>
                <a:cubicBezTo>
                  <a:pt x="7229644" y="-24118"/>
                  <a:pt x="7485639" y="28251"/>
                  <a:pt x="7855233" y="0"/>
                </a:cubicBezTo>
                <a:cubicBezTo>
                  <a:pt x="8224827" y="-28251"/>
                  <a:pt x="8309562" y="17546"/>
                  <a:pt x="8670382" y="0"/>
                </a:cubicBezTo>
                <a:cubicBezTo>
                  <a:pt x="9031202" y="-17546"/>
                  <a:pt x="8871345" y="36620"/>
                  <a:pt x="9036608" y="0"/>
                </a:cubicBezTo>
                <a:cubicBezTo>
                  <a:pt x="9201871" y="-36620"/>
                  <a:pt x="9457000" y="58131"/>
                  <a:pt x="9627296" y="0"/>
                </a:cubicBezTo>
                <a:cubicBezTo>
                  <a:pt x="9797592" y="-58131"/>
                  <a:pt x="10071204" y="14892"/>
                  <a:pt x="10442444" y="0"/>
                </a:cubicBezTo>
                <a:cubicBezTo>
                  <a:pt x="10813684" y="-14892"/>
                  <a:pt x="11205137" y="32993"/>
                  <a:pt x="11511589" y="0"/>
                </a:cubicBezTo>
                <a:cubicBezTo>
                  <a:pt x="11669040" y="3392"/>
                  <a:pt x="11823846" y="146812"/>
                  <a:pt x="11800114" y="288525"/>
                </a:cubicBezTo>
                <a:cubicBezTo>
                  <a:pt x="11817231" y="436748"/>
                  <a:pt x="11792474" y="540383"/>
                  <a:pt x="11800114" y="717714"/>
                </a:cubicBezTo>
                <a:cubicBezTo>
                  <a:pt x="11807754" y="895045"/>
                  <a:pt x="11752913" y="1011252"/>
                  <a:pt x="11800114" y="1267957"/>
                </a:cubicBezTo>
                <a:cubicBezTo>
                  <a:pt x="11847315" y="1524662"/>
                  <a:pt x="11771424" y="1523896"/>
                  <a:pt x="11800114" y="1697146"/>
                </a:cubicBezTo>
                <a:cubicBezTo>
                  <a:pt x="11828804" y="1870396"/>
                  <a:pt x="11745480" y="1983361"/>
                  <a:pt x="11800114" y="2247388"/>
                </a:cubicBezTo>
                <a:cubicBezTo>
                  <a:pt x="11854748" y="2511415"/>
                  <a:pt x="11791689" y="2531440"/>
                  <a:pt x="11800114" y="2616051"/>
                </a:cubicBezTo>
                <a:cubicBezTo>
                  <a:pt x="11808539" y="2700662"/>
                  <a:pt x="11759113" y="2812079"/>
                  <a:pt x="11800114" y="2984713"/>
                </a:cubicBezTo>
                <a:cubicBezTo>
                  <a:pt x="11841115" y="3157347"/>
                  <a:pt x="11756378" y="3343457"/>
                  <a:pt x="11800114" y="3534956"/>
                </a:cubicBezTo>
                <a:cubicBezTo>
                  <a:pt x="11843850" y="3726455"/>
                  <a:pt x="11788053" y="3868688"/>
                  <a:pt x="11800114" y="3964145"/>
                </a:cubicBezTo>
                <a:cubicBezTo>
                  <a:pt x="11812175" y="4059602"/>
                  <a:pt x="11738701" y="4363436"/>
                  <a:pt x="11800114" y="4574914"/>
                </a:cubicBezTo>
                <a:cubicBezTo>
                  <a:pt x="11861527" y="4786392"/>
                  <a:pt x="11759056" y="4828023"/>
                  <a:pt x="11800114" y="5004104"/>
                </a:cubicBezTo>
                <a:cubicBezTo>
                  <a:pt x="11841172" y="5180185"/>
                  <a:pt x="11732086" y="5332314"/>
                  <a:pt x="11800114" y="5614873"/>
                </a:cubicBezTo>
                <a:cubicBezTo>
                  <a:pt x="11868142" y="5897432"/>
                  <a:pt x="11793014" y="6169656"/>
                  <a:pt x="11800114" y="6341193"/>
                </a:cubicBezTo>
                <a:cubicBezTo>
                  <a:pt x="11821515" y="6463385"/>
                  <a:pt x="11661828" y="6626226"/>
                  <a:pt x="11511589" y="6629718"/>
                </a:cubicBezTo>
                <a:cubicBezTo>
                  <a:pt x="11386330" y="6666751"/>
                  <a:pt x="11234735" y="6610205"/>
                  <a:pt x="11033132" y="6629718"/>
                </a:cubicBezTo>
                <a:cubicBezTo>
                  <a:pt x="10831529" y="6649231"/>
                  <a:pt x="10830956" y="6629217"/>
                  <a:pt x="10666906" y="6629718"/>
                </a:cubicBezTo>
                <a:cubicBezTo>
                  <a:pt x="10502856" y="6630219"/>
                  <a:pt x="10295059" y="6599085"/>
                  <a:pt x="9963988" y="6629718"/>
                </a:cubicBezTo>
                <a:cubicBezTo>
                  <a:pt x="9632917" y="6660351"/>
                  <a:pt x="9780750" y="6606111"/>
                  <a:pt x="9597761" y="6629718"/>
                </a:cubicBezTo>
                <a:cubicBezTo>
                  <a:pt x="9414772" y="6653325"/>
                  <a:pt x="9451054" y="6603403"/>
                  <a:pt x="9343766" y="6629718"/>
                </a:cubicBezTo>
                <a:cubicBezTo>
                  <a:pt x="9236478" y="6656033"/>
                  <a:pt x="9058407" y="6590187"/>
                  <a:pt x="8977539" y="6629718"/>
                </a:cubicBezTo>
                <a:cubicBezTo>
                  <a:pt x="8896671" y="6669249"/>
                  <a:pt x="8721615" y="6600553"/>
                  <a:pt x="8499082" y="6629718"/>
                </a:cubicBezTo>
                <a:cubicBezTo>
                  <a:pt x="8276549" y="6658883"/>
                  <a:pt x="8192148" y="6622799"/>
                  <a:pt x="7908395" y="6629718"/>
                </a:cubicBezTo>
                <a:cubicBezTo>
                  <a:pt x="7624642" y="6636637"/>
                  <a:pt x="7670869" y="6626803"/>
                  <a:pt x="7542168" y="6629718"/>
                </a:cubicBezTo>
                <a:cubicBezTo>
                  <a:pt x="7413467" y="6632633"/>
                  <a:pt x="7074870" y="6619570"/>
                  <a:pt x="6727020" y="6629718"/>
                </a:cubicBezTo>
                <a:cubicBezTo>
                  <a:pt x="6379170" y="6639866"/>
                  <a:pt x="6306687" y="6577500"/>
                  <a:pt x="6136332" y="6629718"/>
                </a:cubicBezTo>
                <a:cubicBezTo>
                  <a:pt x="5965977" y="6681936"/>
                  <a:pt x="5527453" y="6624266"/>
                  <a:pt x="5321183" y="6629718"/>
                </a:cubicBezTo>
                <a:cubicBezTo>
                  <a:pt x="5114913" y="6635170"/>
                  <a:pt x="4867032" y="6619376"/>
                  <a:pt x="4618265" y="6629718"/>
                </a:cubicBezTo>
                <a:cubicBezTo>
                  <a:pt x="4369498" y="6640060"/>
                  <a:pt x="4252837" y="6606657"/>
                  <a:pt x="4139808" y="6629718"/>
                </a:cubicBezTo>
                <a:cubicBezTo>
                  <a:pt x="4026779" y="6652779"/>
                  <a:pt x="3780333" y="6580393"/>
                  <a:pt x="3436890" y="6629718"/>
                </a:cubicBezTo>
                <a:cubicBezTo>
                  <a:pt x="3093447" y="6679043"/>
                  <a:pt x="3215981" y="6626610"/>
                  <a:pt x="3070663" y="6629718"/>
                </a:cubicBezTo>
                <a:cubicBezTo>
                  <a:pt x="2925345" y="6632826"/>
                  <a:pt x="2764846" y="6581062"/>
                  <a:pt x="2479976" y="6629718"/>
                </a:cubicBezTo>
                <a:cubicBezTo>
                  <a:pt x="2195106" y="6678374"/>
                  <a:pt x="2304001" y="6618681"/>
                  <a:pt x="2225980" y="6629718"/>
                </a:cubicBezTo>
                <a:cubicBezTo>
                  <a:pt x="2147959" y="6640755"/>
                  <a:pt x="1767185" y="6594327"/>
                  <a:pt x="1410831" y="6629718"/>
                </a:cubicBezTo>
                <a:cubicBezTo>
                  <a:pt x="1054477" y="6665109"/>
                  <a:pt x="954545" y="6604565"/>
                  <a:pt x="820144" y="6629718"/>
                </a:cubicBezTo>
                <a:cubicBezTo>
                  <a:pt x="685743" y="6654871"/>
                  <a:pt x="457904" y="6624715"/>
                  <a:pt x="288525" y="6629718"/>
                </a:cubicBezTo>
                <a:cubicBezTo>
                  <a:pt x="132083" y="6635920"/>
                  <a:pt x="-2015" y="6508781"/>
                  <a:pt x="0" y="6341193"/>
                </a:cubicBezTo>
                <a:cubicBezTo>
                  <a:pt x="-58622" y="6133947"/>
                  <a:pt x="34881" y="5917106"/>
                  <a:pt x="0" y="5730424"/>
                </a:cubicBezTo>
                <a:cubicBezTo>
                  <a:pt x="-34881" y="5543742"/>
                  <a:pt x="30180" y="5293721"/>
                  <a:pt x="0" y="5119655"/>
                </a:cubicBezTo>
                <a:cubicBezTo>
                  <a:pt x="-30180" y="4945589"/>
                  <a:pt x="16319" y="4706740"/>
                  <a:pt x="0" y="4448359"/>
                </a:cubicBezTo>
                <a:cubicBezTo>
                  <a:pt x="-16319" y="4189978"/>
                  <a:pt x="32734" y="4127162"/>
                  <a:pt x="0" y="3837589"/>
                </a:cubicBezTo>
                <a:cubicBezTo>
                  <a:pt x="-32734" y="3548016"/>
                  <a:pt x="44335" y="3480896"/>
                  <a:pt x="0" y="3166294"/>
                </a:cubicBezTo>
                <a:cubicBezTo>
                  <a:pt x="-44335" y="2851693"/>
                  <a:pt x="29754" y="2769767"/>
                  <a:pt x="0" y="2555524"/>
                </a:cubicBezTo>
                <a:cubicBezTo>
                  <a:pt x="-29754" y="2341281"/>
                  <a:pt x="28843" y="2299110"/>
                  <a:pt x="0" y="2126335"/>
                </a:cubicBezTo>
                <a:cubicBezTo>
                  <a:pt x="-28843" y="1953560"/>
                  <a:pt x="4456" y="1673492"/>
                  <a:pt x="0" y="1515566"/>
                </a:cubicBezTo>
                <a:cubicBezTo>
                  <a:pt x="-4456" y="1357640"/>
                  <a:pt x="23689" y="1143903"/>
                  <a:pt x="0" y="1025850"/>
                </a:cubicBezTo>
                <a:cubicBezTo>
                  <a:pt x="-23689" y="907797"/>
                  <a:pt x="3972" y="533409"/>
                  <a:pt x="0" y="288525"/>
                </a:cubicBezTo>
                <a:close/>
              </a:path>
            </a:pathLst>
          </a:custGeom>
          <a:solidFill>
            <a:srgbClr val="B3EBDC"/>
          </a:solidFill>
          <a:ln cmpd="dbl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4" name="Picture 4" descr="Không có mô tả.">
            <a:extLst>
              <a:ext uri="{FF2B5EF4-FFF2-40B4-BE49-F238E27FC236}">
                <a16:creationId xmlns:a16="http://schemas.microsoft.com/office/drawing/2014/main" id="{197A43F4-233E-415B-A873-BB3753A335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F886FAA7-D1F3-48DD-B487-000AAC74A45A}"/>
              </a:ext>
            </a:extLst>
          </p:cNvPr>
          <p:cNvSpPr/>
          <p:nvPr/>
        </p:nvSpPr>
        <p:spPr>
          <a:xfrm>
            <a:off x="899412" y="1390854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vi-VN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2E3F8F-6722-4499-847E-683FA2CC17D1}"/>
              </a:ext>
            </a:extLst>
          </p:cNvPr>
          <p:cNvSpPr txBox="1"/>
          <p:nvPr/>
        </p:nvSpPr>
        <p:spPr>
          <a:xfrm>
            <a:off x="1336734" y="1390854"/>
            <a:ext cx="47592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Cửa hàng có 40 bông cúc. Cô bán hàng đã bó hoa cúc thành các bó, mỗi bó 5 bông. Hỏi có bao nhiêu bó hoa cúc?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950413-FC96-4E1C-BF95-367BB66E2B7A}"/>
              </a:ext>
            </a:extLst>
          </p:cNvPr>
          <p:cNvSpPr txBox="1"/>
          <p:nvPr/>
        </p:nvSpPr>
        <p:spPr>
          <a:xfrm>
            <a:off x="7775906" y="944563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>
                <a:latin typeface="Arial" panose="020B0604020202020204" pitchFamily="34" charset="0"/>
                <a:cs typeface="Arial" panose="020B0604020202020204" pitchFamily="34" charset="0"/>
              </a:rPr>
              <a:t>Bài giải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51057F-DA91-43EA-A87E-02B297CF002B}"/>
              </a:ext>
            </a:extLst>
          </p:cNvPr>
          <p:cNvSpPr txBox="1"/>
          <p:nvPr/>
        </p:nvSpPr>
        <p:spPr>
          <a:xfrm>
            <a:off x="5678469" y="1566566"/>
            <a:ext cx="5176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số bó hoa cúc là: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B52F78-B276-40DB-BC52-88393140D79B}"/>
              </a:ext>
            </a:extLst>
          </p:cNvPr>
          <p:cNvSpPr txBox="1"/>
          <p:nvPr/>
        </p:nvSpPr>
        <p:spPr>
          <a:xfrm>
            <a:off x="5678469" y="2093750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: 5 = 8 (bó)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E93471B-7C28-4C8F-8F51-7CCC571FBB25}"/>
              </a:ext>
            </a:extLst>
          </p:cNvPr>
          <p:cNvSpPr txBox="1"/>
          <p:nvPr/>
        </p:nvSpPr>
        <p:spPr>
          <a:xfrm>
            <a:off x="7037331" y="2616970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số</a:t>
            </a:r>
            <a:r>
              <a:rPr lang="vi-VN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8 bó hoa cúc.</a:t>
            </a:r>
            <a:endParaRPr lang="vi-VN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BAE9E87-7801-4BA0-9F65-FD99AB8D884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52283" y="3327631"/>
            <a:ext cx="7074992" cy="306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91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18" grpId="0"/>
      <p:bldP spid="1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5563" y="314036"/>
            <a:ext cx="54402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HOẠT ĐỘNG TIẾP NỐI</a:t>
            </a: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17455" y="2697018"/>
            <a:ext cx="538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noProof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7455" y="3375891"/>
            <a:ext cx="538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49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47">
            <a:extLst>
              <a:ext uri="{FF2B5EF4-FFF2-40B4-BE49-F238E27FC236}">
                <a16:creationId xmlns:a16="http://schemas.microsoft.com/office/drawing/2014/main" id="{5AAB55F0-51E5-4475-AF5E-A8477476D7AF}"/>
              </a:ext>
            </a:extLst>
          </p:cNvPr>
          <p:cNvGrpSpPr/>
          <p:nvPr/>
        </p:nvGrpSpPr>
        <p:grpSpPr>
          <a:xfrm>
            <a:off x="3228622" y="1343380"/>
            <a:ext cx="7408736" cy="3603040"/>
            <a:chOff x="1560688" y="2118360"/>
            <a:chExt cx="5261026" cy="2854215"/>
          </a:xfrm>
        </p:grpSpPr>
        <p:pic>
          <p:nvPicPr>
            <p:cNvPr id="3" name="图片 1">
              <a:extLst>
                <a:ext uri="{FF2B5EF4-FFF2-40B4-BE49-F238E27FC236}">
                  <a16:creationId xmlns:a16="http://schemas.microsoft.com/office/drawing/2014/main" id="{BA94BDF9-E0B5-44FB-B2FF-813D25FDAB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60688" y="2118360"/>
              <a:ext cx="5261026" cy="2854215"/>
            </a:xfrm>
            <a:prstGeom prst="rect">
              <a:avLst/>
            </a:prstGeom>
          </p:spPr>
        </p:pic>
        <p:sp>
          <p:nvSpPr>
            <p:cNvPr id="4" name="文本框 141">
              <a:extLst>
                <a:ext uri="{FF2B5EF4-FFF2-40B4-BE49-F238E27FC236}">
                  <a16:creationId xmlns:a16="http://schemas.microsoft.com/office/drawing/2014/main" id="{B77C357C-B540-4866-AE22-893744A0F9F9}"/>
                </a:ext>
              </a:extLst>
            </p:cNvPr>
            <p:cNvSpPr txBox="1"/>
            <p:nvPr/>
          </p:nvSpPr>
          <p:spPr>
            <a:xfrm>
              <a:off x="2182854" y="2497081"/>
              <a:ext cx="3522295" cy="104838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Khởi</a:t>
              </a:r>
              <a:r>
                <a:rPr kumimoji="0" lang="en-US" altLang="zh-CN" sz="8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 </a:t>
              </a:r>
              <a:r>
                <a:rPr kumimoji="0" lang="en-US" altLang="zh-CN" sz="8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động</a:t>
              </a:r>
              <a:endPara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 panose="02000000000000000000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023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Plant &amp; Zombie\Background\Nightfrontyard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0" y="-1219199"/>
            <a:ext cx="17272000" cy="940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Kết quả hình ảnh cho American Eskimo cartoo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6304" y1="13218" x2="25543" y2="65517"/>
                        <a14:foregroundMark x1="12500" y1="24713" x2="11413" y2="66667"/>
                        <a14:foregroundMark x1="19022" y1="13793" x2="44022" y2="58621"/>
                        <a14:foregroundMark x1="29348" y1="24138" x2="79891" y2="59770"/>
                        <a14:foregroundMark x1="79348" y1="15517" x2="38587" y2="72989"/>
                        <a14:foregroundMark x1="38043" y1="55172" x2="38043" y2="91954"/>
                        <a14:foregroundMark x1="20109" y1="73563" x2="20652" y2="92529"/>
                        <a14:foregroundMark x1="8696" y1="23563" x2="7065" y2="34483"/>
                        <a14:foregroundMark x1="22283" y1="12644" x2="49457" y2="28161"/>
                        <a14:foregroundMark x1="71739" y1="14368" x2="84239" y2="64943"/>
                        <a14:foregroundMark x1="73370" y1="56897" x2="39674" y2="71839"/>
                        <a14:foregroundMark x1="67935" y1="63218" x2="70652" y2="90230"/>
                        <a14:foregroundMark x1="79891" y1="63793" x2="92391" y2="85632"/>
                        <a14:foregroundMark x1="80978" y1="15517" x2="91848" y2="64943"/>
                        <a14:foregroundMark x1="86957" y1="19540" x2="91304" y2="35057"/>
                        <a14:foregroundMark x1="9783" y1="16092" x2="6522" y2="28736"/>
                        <a14:foregroundMark x1="3804" y1="50575" x2="2717" y2="59195"/>
                        <a14:foregroundMark x1="3804" y1="58046" x2="4891" y2="65517"/>
                        <a14:foregroundMark x1="19565" y1="86782" x2="15761" y2="94253"/>
                        <a14:foregroundMark x1="37500" y1="87356" x2="29348" y2="94253"/>
                        <a14:foregroundMark x1="28261" y1="94828" x2="40217" y2="95977"/>
                        <a14:foregroundMark x1="50000" y1="71839" x2="41848" y2="92529"/>
                        <a14:foregroundMark x1="18478" y1="70115" x2="19022" y2="86782"/>
                        <a14:foregroundMark x1="19022" y1="89655" x2="13587" y2="94253"/>
                        <a14:foregroundMark x1="35870" y1="73563" x2="27174" y2="87931"/>
                        <a14:foregroundMark x1="70109" y1="62069" x2="49457" y2="79885"/>
                        <a14:foregroundMark x1="70109" y1="85632" x2="63587" y2="91379"/>
                        <a14:foregroundMark x1="80978" y1="67241" x2="75543" y2="88506"/>
                        <a14:foregroundMark x1="82609" y1="72989" x2="80978" y2="79885"/>
                        <a14:foregroundMark x1="86957" y1="77011" x2="90217" y2="86782"/>
                        <a14:foregroundMark x1="84239" y1="94253" x2="97283" y2="93678"/>
                        <a14:foregroundMark x1="93478" y1="45977" x2="97826" y2="63218"/>
                        <a14:foregroundMark x1="97283" y1="65517" x2="94022" y2="77011"/>
                        <a14:foregroundMark x1="67935" y1="7471" x2="58696" y2="14943"/>
                        <a14:foregroundMark x1="35326" y1="11494" x2="48370" y2="25287"/>
                        <a14:foregroundMark x1="15761" y1="6897" x2="21739" y2="6897"/>
                        <a14:foregroundMark x1="85870" y1="12644" x2="89674" y2="18966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60587" y="2921000"/>
            <a:ext cx="1157813" cy="111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C:\Users\ADMIN\Desktop\Picture1 (2)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291" y="2616200"/>
            <a:ext cx="1685909" cy="146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C:\Users\ADMIN\Desktop\Dan cho chay tron\318767-1G20FT61680 (3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950" b="100000" l="4762" r="96742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62656" y="2514601"/>
            <a:ext cx="2075363" cy="179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 descr="C:\Users\ADMIN\Desktop\Picture1 (2)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717" y="2209801"/>
            <a:ext cx="2324284" cy="220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:\Users\ADMIN\Desktop\Dan cho chay tron\318767-1G20FT61680 (4)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152" b="100000" l="2000" r="98857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30134" y="5009808"/>
            <a:ext cx="1407525" cy="146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3" descr="C:\Users\ADMIN\Desktop\Picture1 (2)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685" y="4971624"/>
            <a:ext cx="1727200" cy="150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C:\Users\ADMIN\Desktop\Dan cho chay tron\Cartoon-puppies-vector (2)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99038"/>
                    </a14:imgEffect>
                    <a14:imgEffect>
                      <a14:sharpenSoften amount="25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4749801"/>
            <a:ext cx="1683824" cy="1360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3" descr="C:\Users\ADMIN\Desktop\Picture1 (2)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435" y="4445001"/>
            <a:ext cx="1957965" cy="170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Picture1.png"/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958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351" y="2934527"/>
            <a:ext cx="2739264" cy="173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Picture2.png"/>
          <p:cNvPicPr>
            <a:picLocks noChangeAspect="1" noChangeArrowheads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>
                        <a14:foregroundMark x1="10213" y1="6140" x2="26809" y2="7895"/>
                        <a14:foregroundMark x1="15319" y1="23246" x2="10213" y2="29825"/>
                        <a14:foregroundMark x1="19574" y1="28070" x2="7660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0" y="3763404"/>
            <a:ext cx="2032000" cy="197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Tai nguyen thiet ke tro choi\Bảng gỗ\canstock6432558.jpg"/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100000">
                        <a14:foregroundMark x1="42000" y1="88732" x2="45333" y2="93662"/>
                        <a14:foregroundMark x1="36000" y1="91549" x2="38000" y2="93662"/>
                        <a14:foregroundMark x1="32667" y1="83803" x2="36000" y2="87324"/>
                        <a14:backgroundMark x1="35333" y1="88732" x2="40000" y2="92254"/>
                        <a14:backgroundMark x1="33333" y1="80986" x2="36667" y2="86620"/>
                        <a14:backgroundMark x1="42000" y1="97887" x2="44000" y2="99296"/>
                        <a14:backgroundMark x1="30667" y1="80986" x2="32667" y2="83099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1" y="519573"/>
            <a:ext cx="1783097" cy="169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78078" y="922101"/>
            <a:ext cx="1656223" cy="748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US" sz="2133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 CỨU</a:t>
            </a:r>
          </a:p>
          <a:p>
            <a:pPr algn="ctr" defTabSz="1219170"/>
            <a:r>
              <a:rPr lang="en-US" sz="2133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 CƯNG</a:t>
            </a:r>
          </a:p>
        </p:txBody>
      </p:sp>
      <p:pic>
        <p:nvPicPr>
          <p:cNvPr id="18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17475200" y="6332664"/>
            <a:ext cx="812800" cy="8128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933824" y="4445000"/>
            <a:ext cx="2478232" cy="2336800"/>
            <a:chOff x="1450368" y="3333750"/>
            <a:chExt cx="1858674" cy="1752600"/>
          </a:xfrm>
        </p:grpSpPr>
        <p:pic>
          <p:nvPicPr>
            <p:cNvPr id="19" name="Picture 18">
              <a:hlinkClick r:id="rId26" action="ppaction://hlinksldjump"/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ackgroundRemoval t="6390" b="97125" l="9744" r="89776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450368" y="3333750"/>
              <a:ext cx="1858674" cy="1752600"/>
            </a:xfrm>
            <a:prstGeom prst="rect">
              <a:avLst/>
            </a:prstGeom>
          </p:spPr>
        </p:pic>
        <p:sp>
          <p:nvSpPr>
            <p:cNvPr id="22" name="TextBox 21">
              <a:hlinkClick r:id="rId26" action="ppaction://hlinksldjump"/>
            </p:cNvPr>
            <p:cNvSpPr txBox="1"/>
            <p:nvPr/>
          </p:nvSpPr>
          <p:spPr>
            <a:xfrm rot="171679">
              <a:off x="1794380" y="3646332"/>
              <a:ext cx="1226538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Hướng</a:t>
              </a:r>
              <a:r>
                <a:rPr lang="en-US" sz="2400" b="1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dẫn</a:t>
              </a:r>
              <a:endParaRPr lang="en-US" sz="2400" b="1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747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Plant &amp; Zombie\Background\Nightfrontyard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0" y="-1219199"/>
            <a:ext cx="17272000" cy="940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Kết quả hình ảnh cho American Eskimo carto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6304" y1="13218" x2="25543" y2="65517"/>
                        <a14:foregroundMark x1="12500" y1="24713" x2="11413" y2="66667"/>
                        <a14:foregroundMark x1="19022" y1="13793" x2="44022" y2="58621"/>
                        <a14:foregroundMark x1="29348" y1="24138" x2="79891" y2="59770"/>
                        <a14:foregroundMark x1="79348" y1="15517" x2="38587" y2="72989"/>
                        <a14:foregroundMark x1="38043" y1="55172" x2="38043" y2="91954"/>
                        <a14:foregroundMark x1="20109" y1="73563" x2="20652" y2="92529"/>
                        <a14:foregroundMark x1="8696" y1="23563" x2="7065" y2="34483"/>
                        <a14:foregroundMark x1="22283" y1="12644" x2="49457" y2="28161"/>
                        <a14:foregroundMark x1="71739" y1="14368" x2="84239" y2="64943"/>
                        <a14:foregroundMark x1="73370" y1="56897" x2="39674" y2="71839"/>
                        <a14:foregroundMark x1="67935" y1="63218" x2="70652" y2="90230"/>
                        <a14:foregroundMark x1="79891" y1="63793" x2="92391" y2="85632"/>
                        <a14:foregroundMark x1="80978" y1="15517" x2="91848" y2="64943"/>
                        <a14:foregroundMark x1="86957" y1="19540" x2="91304" y2="35057"/>
                        <a14:foregroundMark x1="9783" y1="16092" x2="6522" y2="28736"/>
                        <a14:foregroundMark x1="3804" y1="50575" x2="2717" y2="59195"/>
                        <a14:foregroundMark x1="3804" y1="58046" x2="4891" y2="65517"/>
                        <a14:foregroundMark x1="19565" y1="86782" x2="15761" y2="94253"/>
                        <a14:foregroundMark x1="37500" y1="87356" x2="29348" y2="94253"/>
                        <a14:foregroundMark x1="28261" y1="94828" x2="40217" y2="95977"/>
                        <a14:foregroundMark x1="50000" y1="71839" x2="41848" y2="92529"/>
                        <a14:foregroundMark x1="18478" y1="70115" x2="19022" y2="86782"/>
                        <a14:foregroundMark x1="19022" y1="89655" x2="13587" y2="94253"/>
                        <a14:foregroundMark x1="35870" y1="73563" x2="27174" y2="87931"/>
                        <a14:foregroundMark x1="70109" y1="62069" x2="49457" y2="79885"/>
                        <a14:foregroundMark x1="70109" y1="85632" x2="63587" y2="91379"/>
                        <a14:foregroundMark x1="80978" y1="67241" x2="75543" y2="88506"/>
                        <a14:foregroundMark x1="82609" y1="72989" x2="80978" y2="79885"/>
                        <a14:foregroundMark x1="86957" y1="77011" x2="90217" y2="86782"/>
                        <a14:foregroundMark x1="84239" y1="94253" x2="97283" y2="93678"/>
                        <a14:foregroundMark x1="93478" y1="45977" x2="97826" y2="63218"/>
                        <a14:foregroundMark x1="97283" y1="65517" x2="94022" y2="77011"/>
                        <a14:foregroundMark x1="67935" y1="7471" x2="58696" y2="14943"/>
                        <a14:foregroundMark x1="35326" y1="11494" x2="48370" y2="25287"/>
                        <a14:foregroundMark x1="15761" y1="6897" x2="21739" y2="6897"/>
                        <a14:foregroundMark x1="85870" y1="12644" x2="89674" y2="18966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60587" y="3718061"/>
            <a:ext cx="996367" cy="96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291" y="3462316"/>
            <a:ext cx="1450824" cy="12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C:\Users\ADMIN\Desktop\Dan cho chay tron\318767-1G20FT61680 (3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950" b="100000" l="4762" r="96742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62657" y="3406664"/>
            <a:ext cx="1785972" cy="154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717" y="3158293"/>
            <a:ext cx="2000183" cy="189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:\Users\ADMIN\Desktop\Dan cho chay tron\318767-1G20FT61680 (4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152" b="100000" l="2000" r="98857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30133" y="5519194"/>
            <a:ext cx="1211259" cy="126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C:\Users\ADMIN\Desktop\Dan cho chay tron\Cartoon-puppies-vector (2)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038"/>
                    </a14:imgEffect>
                    <a14:imgEffect>
                      <a14:sharpenSoften amount="25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5244318"/>
            <a:ext cx="1449029" cy="117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5089358"/>
            <a:ext cx="1684944" cy="146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Picture1.png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958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351" y="3481941"/>
            <a:ext cx="2357299" cy="149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Picture2.png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>
                        <a14:foregroundMark x1="10213" y1="6140" x2="26809" y2="7895"/>
                        <a14:foregroundMark x1="15319" y1="23246" x2="10213" y2="29825"/>
                        <a14:foregroundMark x1="19574" y1="28070" x2="7660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0" y="4343108"/>
            <a:ext cx="1748656" cy="169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-2621363"/>
            <a:ext cx="8675733" cy="523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62117" y="484267"/>
            <a:ext cx="7404284" cy="1897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Các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chú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cún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đã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bị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bắt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cóc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và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bị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nhốt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</a:p>
          <a:p>
            <a:pPr algn="ctr" defTabSz="1219170"/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trong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những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chiếc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chuồng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.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Trong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lúc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kẻ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xấu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đang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say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ngủ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,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hãy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cố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gắng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trả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lời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đúng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</a:p>
          <a:p>
            <a:pPr algn="ctr" defTabSz="1219170"/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các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câu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hỏi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và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giúp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các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chú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cún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trốn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thoát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.</a:t>
            </a:r>
          </a:p>
        </p:txBody>
      </p:sp>
      <p:pic>
        <p:nvPicPr>
          <p:cNvPr id="1026" name="Picture 2" descr="C:\Users\ADMIN\Desktop\Untitleda (2)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1707" b="100000" l="0" r="98922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32211" y="3718061"/>
            <a:ext cx="2372853" cy="218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686" y="5384733"/>
            <a:ext cx="1486359" cy="129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9831784" y="4445000"/>
            <a:ext cx="2336800" cy="2336800"/>
            <a:chOff x="7373838" y="3333750"/>
            <a:chExt cx="1752600" cy="1752600"/>
          </a:xfrm>
        </p:grpSpPr>
        <p:pic>
          <p:nvPicPr>
            <p:cNvPr id="24" name="Picture 23">
              <a:hlinkClick r:id="rId25" action="ppaction://hlinksldjump"/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6390" b="97125" l="9744" r="89776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3838" y="3333750"/>
              <a:ext cx="1752600" cy="1752600"/>
            </a:xfrm>
            <a:prstGeom prst="rect">
              <a:avLst/>
            </a:prstGeom>
          </p:spPr>
        </p:pic>
        <p:sp>
          <p:nvSpPr>
            <p:cNvPr id="25" name="TextBox 24">
              <a:hlinkClick r:id="rId25" action="ppaction://hlinksldjump"/>
            </p:cNvPr>
            <p:cNvSpPr txBox="1"/>
            <p:nvPr/>
          </p:nvSpPr>
          <p:spPr>
            <a:xfrm rot="21190204">
              <a:off x="7848970" y="3615899"/>
              <a:ext cx="588142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Chơi</a:t>
              </a:r>
              <a:endParaRPr lang="en-US" sz="2400" b="1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882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00" y="0"/>
            <a:ext cx="134112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ết quả hình ảnh cho American Eskimo cartoo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6304" y1="13218" x2="25543" y2="65517"/>
                        <a14:foregroundMark x1="12500" y1="24713" x2="11413" y2="66667"/>
                        <a14:foregroundMark x1="19022" y1="13793" x2="44022" y2="58621"/>
                        <a14:foregroundMark x1="29348" y1="24138" x2="79891" y2="59770"/>
                        <a14:foregroundMark x1="79348" y1="15517" x2="38587" y2="72989"/>
                        <a14:foregroundMark x1="38043" y1="55172" x2="38043" y2="91954"/>
                        <a14:foregroundMark x1="20109" y1="73563" x2="20652" y2="92529"/>
                        <a14:foregroundMark x1="8696" y1="23563" x2="7065" y2="34483"/>
                        <a14:foregroundMark x1="22283" y1="12644" x2="49457" y2="28161"/>
                        <a14:foregroundMark x1="71739" y1="14368" x2="84239" y2="64943"/>
                        <a14:foregroundMark x1="73370" y1="56897" x2="39674" y2="71839"/>
                        <a14:foregroundMark x1="67935" y1="63218" x2="70652" y2="90230"/>
                        <a14:foregroundMark x1="79891" y1="63793" x2="92391" y2="85632"/>
                        <a14:foregroundMark x1="80978" y1="15517" x2="91848" y2="64943"/>
                        <a14:foregroundMark x1="86957" y1="19540" x2="91304" y2="35057"/>
                        <a14:foregroundMark x1="9783" y1="16092" x2="6522" y2="28736"/>
                        <a14:foregroundMark x1="3804" y1="50575" x2="2717" y2="59195"/>
                        <a14:foregroundMark x1="3804" y1="58046" x2="4891" y2="65517"/>
                        <a14:foregroundMark x1="19565" y1="86782" x2="15761" y2="94253"/>
                        <a14:foregroundMark x1="37500" y1="87356" x2="29348" y2="94253"/>
                        <a14:foregroundMark x1="28261" y1="94828" x2="40217" y2="95977"/>
                        <a14:foregroundMark x1="50000" y1="71839" x2="41848" y2="92529"/>
                        <a14:foregroundMark x1="18478" y1="70115" x2="19022" y2="86782"/>
                        <a14:foregroundMark x1="19022" y1="89655" x2="13587" y2="94253"/>
                        <a14:foregroundMark x1="35870" y1="73563" x2="27174" y2="87931"/>
                        <a14:foregroundMark x1="70109" y1="62069" x2="49457" y2="79885"/>
                        <a14:foregroundMark x1="70109" y1="85632" x2="63587" y2="91379"/>
                        <a14:foregroundMark x1="80978" y1="67241" x2="75543" y2="88506"/>
                        <a14:foregroundMark x1="82609" y1="72989" x2="80978" y2="79885"/>
                        <a14:foregroundMark x1="86957" y1="77011" x2="90217" y2="86782"/>
                        <a14:foregroundMark x1="84239" y1="94253" x2="97283" y2="93678"/>
                        <a14:foregroundMark x1="93478" y1="45977" x2="97826" y2="63218"/>
                        <a14:foregroundMark x1="97283" y1="65517" x2="94022" y2="77011"/>
                        <a14:foregroundMark x1="67935" y1="7471" x2="58696" y2="14943"/>
                        <a14:foregroundMark x1="35326" y1="11494" x2="48370" y2="25287"/>
                        <a14:foregroundMark x1="15761" y1="6897" x2="21739" y2="6897"/>
                        <a14:foregroundMark x1="85870" y1="12644" x2="89674" y2="18966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20314" y="629058"/>
            <a:ext cx="1006087" cy="97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1" descr="C:\Users\ADMIN\Desktop\Dan cho chay tron\318767-1G20FT61680 (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7856">
                        <a14:foregroundMark x1="12865" y1="6301" x2="38791" y2="41096"/>
                        <a14:foregroundMark x1="27875" y1="10685" x2="26901" y2="18630"/>
                        <a14:foregroundMark x1="18324" y1="7671" x2="21053" y2="13151"/>
                      </a14:backgroundRemoval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47693" y="5338877"/>
            <a:ext cx="2116308" cy="134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C:\Users\ADMIN\Desktop\Picture1 (2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347" y="4953000"/>
            <a:ext cx="2120253" cy="169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" descr="C:\Users\ADMIN\Desktop\Picture1 (2)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691" y="303051"/>
            <a:ext cx="1685909" cy="146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C:\Users\ADMIN\Desktop\Dan cho chay tron\318767-1G20FT61680 (3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950" b="100000" l="4762" r="96742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49601" y="303051"/>
            <a:ext cx="1631951" cy="141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3" descr="C:\Users\ADMIN\Desktop\Picture1 (2)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613" y="107160"/>
            <a:ext cx="1946188" cy="169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C:\Users\ADMIN\Desktop\Dan cho chay tron\318767-1G20FT61680 (4)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152" b="100000" l="2000" r="98857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15510" y="5085561"/>
            <a:ext cx="1026076" cy="1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3" descr="C:\Users\ADMIN\Desktop\Picture1 (2)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591" y="4953000"/>
            <a:ext cx="1472605" cy="128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9" descr="C:\Users\ADMIN\Desktop\Dan cho chay tron\Cartoon-puppies-vector (2)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99038"/>
                    </a14:imgEffect>
                    <a14:imgEffect>
                      <a14:sharpenSoften amount="25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025" y="1976659"/>
            <a:ext cx="1191683" cy="96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3" descr="C:\Users\ADMIN\Desktop\Picture1 (2).png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795" y="1844581"/>
            <a:ext cx="1472605" cy="128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Untitleda (2)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1707" b="100000" l="0" r="98922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8920" y="755491"/>
            <a:ext cx="2372853" cy="218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val 20"/>
          <p:cNvSpPr/>
          <p:nvPr/>
        </p:nvSpPr>
        <p:spPr>
          <a:xfrm>
            <a:off x="3657600" y="381000"/>
            <a:ext cx="440267" cy="428736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>
                <a:solidFill>
                  <a:prstClr val="white"/>
                </a:solidFill>
                <a:latin typeface="Calibri"/>
              </a:rPr>
              <a:t>1</a:t>
            </a:r>
          </a:p>
        </p:txBody>
      </p:sp>
      <p:sp>
        <p:nvSpPr>
          <p:cNvPr id="22" name="Oval 21"/>
          <p:cNvSpPr/>
          <p:nvPr/>
        </p:nvSpPr>
        <p:spPr>
          <a:xfrm>
            <a:off x="7112000" y="482600"/>
            <a:ext cx="440267" cy="428736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 dirty="0">
                <a:solidFill>
                  <a:prstClr val="white"/>
                </a:solidFill>
                <a:latin typeface="Calibri"/>
              </a:rPr>
              <a:t>2</a:t>
            </a:r>
          </a:p>
        </p:txBody>
      </p:sp>
      <p:sp>
        <p:nvSpPr>
          <p:cNvPr id="23" name="Oval 22"/>
          <p:cNvSpPr/>
          <p:nvPr/>
        </p:nvSpPr>
        <p:spPr>
          <a:xfrm>
            <a:off x="4470400" y="1803400"/>
            <a:ext cx="440267" cy="428736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 dirty="0">
                <a:solidFill>
                  <a:prstClr val="white"/>
                </a:solidFill>
                <a:latin typeface="Calibri"/>
              </a:rPr>
              <a:t>3</a:t>
            </a:r>
          </a:p>
        </p:txBody>
      </p:sp>
      <p:sp>
        <p:nvSpPr>
          <p:cNvPr id="27" name="Oval 26"/>
          <p:cNvSpPr/>
          <p:nvPr/>
        </p:nvSpPr>
        <p:spPr>
          <a:xfrm>
            <a:off x="7112000" y="5084059"/>
            <a:ext cx="440267" cy="428736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 dirty="0">
                <a:solidFill>
                  <a:prstClr val="white"/>
                </a:solidFill>
                <a:latin typeface="Calibri"/>
              </a:rPr>
              <a:t>4</a:t>
            </a:r>
          </a:p>
        </p:txBody>
      </p:sp>
      <p:sp>
        <p:nvSpPr>
          <p:cNvPr id="28" name="Oval 27"/>
          <p:cNvSpPr/>
          <p:nvPr/>
        </p:nvSpPr>
        <p:spPr>
          <a:xfrm>
            <a:off x="2844800" y="4930664"/>
            <a:ext cx="440267" cy="428736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 dirty="0">
                <a:solidFill>
                  <a:prstClr val="white"/>
                </a:solidFill>
                <a:latin typeface="Calibri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1810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-0.00277 L 0.3941 -0.0058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88" y="-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576 -0.00308 L 0.45712 -0.14876 C 0.47222 -0.18117 0.49462 -0.19876 0.51788 -0.19876 C 0.54462 -0.19876 0.5658 -0.18117 0.5809 -0.14876 L 0.65243 -0.00308 " pathEditMode="relative" rAng="0" ptsTypes="FffFF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33" y="-97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41 -4.5679E-6 L 0.8941 -4.5679E-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7.40741E-7 L 0.0599 -0.15617 C 0.0724 -0.18982 0.09149 -0.20957 0.11094 -0.20957 C 0.13351 -0.20957 0.15139 -0.18982 0.16406 -0.15617 L 0.225 7.40741E-7 " pathEditMode="relative" rAng="0" ptsTypes="FffFF">
                                      <p:cBhvr>
                                        <p:cTn id="6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104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5 -4.44444E-6 L 0.50834 -4.44444E-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L 0.32483 0.01204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33" y="5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483 0.01204 L 0.37605 -0.11975 C 0.38698 -0.14907 0.40296 -0.16481 0.4198 -0.16481 C 0.43889 -0.16481 0.45417 -0.14907 0.46511 -0.11975 L 0.5165 0.01204 " pathEditMode="relative" rAng="0" ptsTypes="FffFF">
                                      <p:cBhvr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-88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816 -2.22222E-6 L 0.75816 -2.22222E-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07066 -0.14815 C 0.08559 -0.18148 0.10764 -0.19908 0.13073 -0.19908 C 0.15712 -0.19908 0.17812 -0.18148 0.19305 -0.14815 L 0.26406 3.33333E-6 " pathEditMode="relative" rAng="0" ptsTypes="FffFF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4" y="-99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573 2.71605E-6 L 0.50573 2.71605E-6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0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3.33333E-6 L 0.29896 -0.09507 C 0.3092 -0.11574 0.32465 -0.12686 0.34062 -0.12686 C 0.35902 -0.12686 0.37378 -0.11574 0.38402 -0.09507 L 0.43333 3.33333E-6 " pathEditMode="relative" rAng="0" ptsTypes="FffFF">
                                      <p:cBhvr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-63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1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639 -3.33333E-6 L 0.67639 -3.33333E-6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112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818" y="-29643"/>
            <a:ext cx="8846983" cy="467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438400" y="1769485"/>
            <a:ext cx="70999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800" b="1" dirty="0">
                <a:solidFill>
                  <a:prstClr val="white"/>
                </a:solidFill>
                <a:latin typeface="Calibri"/>
              </a:rPr>
              <a:t>12 : ? = 6</a:t>
            </a:r>
          </a:p>
        </p:txBody>
      </p:sp>
      <p:pic>
        <p:nvPicPr>
          <p:cNvPr id="23" name="Picture 4" descr="Hình ảnh có liên qu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617" y="4241114"/>
            <a:ext cx="5189383" cy="274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860800" y="4919583"/>
            <a:ext cx="4164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800" b="1" dirty="0">
                <a:solidFill>
                  <a:prstClr val="white"/>
                </a:solidFill>
                <a:latin typeface="Calibri"/>
              </a:rPr>
              <a:t>2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0160000" y="4741109"/>
            <a:ext cx="2133600" cy="2116891"/>
            <a:chOff x="7373838" y="3333750"/>
            <a:chExt cx="1752600" cy="1752600"/>
          </a:xfrm>
        </p:grpSpPr>
        <p:pic>
          <p:nvPicPr>
            <p:cNvPr id="9" name="Picture 8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390" b="97125" l="9744" r="89776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3838" y="3333750"/>
              <a:ext cx="1752600" cy="1752600"/>
            </a:xfrm>
            <a:prstGeom prst="rect">
              <a:avLst/>
            </a:prstGeom>
          </p:spPr>
        </p:pic>
        <p:sp>
          <p:nvSpPr>
            <p:cNvPr id="10" name="TextBox 9">
              <a:hlinkClick r:id="rId7" action="ppaction://hlinksldjump"/>
            </p:cNvPr>
            <p:cNvSpPr txBox="1"/>
            <p:nvPr/>
          </p:nvSpPr>
          <p:spPr>
            <a:xfrm rot="21190204">
              <a:off x="7736690" y="3597914"/>
              <a:ext cx="812699" cy="382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Trở</a:t>
              </a:r>
              <a:r>
                <a:rPr lang="en-US" sz="2400" b="1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về</a:t>
              </a:r>
              <a:endParaRPr lang="en-US" sz="2400" b="1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664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112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818" y="-29643"/>
            <a:ext cx="8846983" cy="467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552037" y="1769485"/>
            <a:ext cx="70999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800" b="1" dirty="0">
                <a:solidFill>
                  <a:prstClr val="white"/>
                </a:solidFill>
                <a:latin typeface="Calibri"/>
              </a:rPr>
              <a:t>14 : 2 = ?</a:t>
            </a:r>
          </a:p>
        </p:txBody>
      </p:sp>
      <p:pic>
        <p:nvPicPr>
          <p:cNvPr id="23" name="Picture 4" descr="Hình ảnh có liên qu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617" y="4241114"/>
            <a:ext cx="5189383" cy="274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860800" y="4919583"/>
            <a:ext cx="4164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800" b="1" dirty="0">
                <a:solidFill>
                  <a:prstClr val="white"/>
                </a:solidFill>
                <a:latin typeface="Calibri"/>
              </a:rPr>
              <a:t>7</a:t>
            </a:r>
            <a:endParaRPr lang="en-US" sz="4000" b="1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160000" y="4741109"/>
            <a:ext cx="2133600" cy="2116891"/>
            <a:chOff x="7373838" y="3333750"/>
            <a:chExt cx="1752600" cy="1752600"/>
          </a:xfrm>
        </p:grpSpPr>
        <p:pic>
          <p:nvPicPr>
            <p:cNvPr id="11" name="Picture 10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390" b="97125" l="9744" r="89776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3838" y="3333750"/>
              <a:ext cx="1752600" cy="1752600"/>
            </a:xfrm>
            <a:prstGeom prst="rect">
              <a:avLst/>
            </a:prstGeom>
          </p:spPr>
        </p:pic>
        <p:sp>
          <p:nvSpPr>
            <p:cNvPr id="15" name="TextBox 14">
              <a:hlinkClick r:id="rId7" action="ppaction://hlinksldjump"/>
            </p:cNvPr>
            <p:cNvSpPr txBox="1"/>
            <p:nvPr/>
          </p:nvSpPr>
          <p:spPr>
            <a:xfrm rot="21190204">
              <a:off x="7736690" y="3597914"/>
              <a:ext cx="812699" cy="382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Trở</a:t>
              </a:r>
              <a:r>
                <a:rPr lang="en-US" sz="2400" b="1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về</a:t>
              </a:r>
              <a:endParaRPr lang="en-US" sz="2400" b="1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659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112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818" y="-29643"/>
            <a:ext cx="8846983" cy="467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552037" y="1769485"/>
            <a:ext cx="70999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000" dirty="0" err="1">
                <a:solidFill>
                  <a:prstClr val="white"/>
                </a:solidFill>
                <a:latin typeface="Calibri"/>
              </a:rPr>
              <a:t>Nhà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Hùng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có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nuôi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một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bầy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thỏ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.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Biết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bầy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thỏ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có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tất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cả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18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cái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tai.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Hỏi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có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bao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nhiêu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con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thỏ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?</a:t>
            </a:r>
          </a:p>
        </p:txBody>
      </p:sp>
      <p:pic>
        <p:nvPicPr>
          <p:cNvPr id="23" name="Picture 4" descr="Hình ảnh có liên qu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617" y="4241114"/>
            <a:ext cx="5189383" cy="274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860800" y="4919583"/>
            <a:ext cx="4164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000" dirty="0">
                <a:solidFill>
                  <a:prstClr val="white"/>
                </a:solidFill>
                <a:latin typeface="Calibri"/>
              </a:rPr>
              <a:t>9 con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0160000" y="4741109"/>
            <a:ext cx="2133600" cy="2116891"/>
            <a:chOff x="7373838" y="3333750"/>
            <a:chExt cx="1752600" cy="1752600"/>
          </a:xfrm>
        </p:grpSpPr>
        <p:pic>
          <p:nvPicPr>
            <p:cNvPr id="14" name="Picture 13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390" b="97125" l="9744" r="89776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3838" y="3333750"/>
              <a:ext cx="1752600" cy="1752600"/>
            </a:xfrm>
            <a:prstGeom prst="rect">
              <a:avLst/>
            </a:prstGeom>
          </p:spPr>
        </p:pic>
        <p:sp>
          <p:nvSpPr>
            <p:cNvPr id="15" name="TextBox 14">
              <a:hlinkClick r:id="rId7" action="ppaction://hlinksldjump"/>
            </p:cNvPr>
            <p:cNvSpPr txBox="1"/>
            <p:nvPr/>
          </p:nvSpPr>
          <p:spPr>
            <a:xfrm rot="21190204">
              <a:off x="7736690" y="3597914"/>
              <a:ext cx="812699" cy="382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Trở</a:t>
              </a:r>
              <a:r>
                <a:rPr lang="en-US" sz="2400" b="1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về</a:t>
              </a:r>
              <a:endParaRPr lang="en-US" sz="2400" b="1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282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112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818" y="-29643"/>
            <a:ext cx="8846983" cy="467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450437" y="1769485"/>
            <a:ext cx="70999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000" dirty="0" err="1">
                <a:solidFill>
                  <a:prstClr val="white"/>
                </a:solidFill>
                <a:latin typeface="Calibri"/>
              </a:rPr>
              <a:t>Có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6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quả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táo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.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Cần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chia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đều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cho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2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bạn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.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Hỏi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mỗi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bạn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được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mấy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quả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?</a:t>
            </a:r>
          </a:p>
        </p:txBody>
      </p:sp>
      <p:pic>
        <p:nvPicPr>
          <p:cNvPr id="23" name="Picture 4" descr="Hình ảnh có liên qu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617" y="4241114"/>
            <a:ext cx="5189383" cy="274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860800" y="4919583"/>
            <a:ext cx="4164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000" dirty="0">
                <a:solidFill>
                  <a:prstClr val="white"/>
                </a:solidFill>
                <a:latin typeface="Calibri"/>
              </a:rPr>
              <a:t>3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quả</a:t>
            </a:r>
            <a:endParaRPr lang="en-US" sz="4000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160000" y="4741109"/>
            <a:ext cx="2133600" cy="2116891"/>
            <a:chOff x="7373838" y="3333750"/>
            <a:chExt cx="1752600" cy="1752600"/>
          </a:xfrm>
        </p:grpSpPr>
        <p:pic>
          <p:nvPicPr>
            <p:cNvPr id="14" name="Picture 13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390" b="97125" l="9744" r="89776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3838" y="3333750"/>
              <a:ext cx="1752600" cy="1752600"/>
            </a:xfrm>
            <a:prstGeom prst="rect">
              <a:avLst/>
            </a:prstGeom>
          </p:spPr>
        </p:pic>
        <p:sp>
          <p:nvSpPr>
            <p:cNvPr id="15" name="TextBox 14">
              <a:hlinkClick r:id="rId7" action="ppaction://hlinksldjump"/>
            </p:cNvPr>
            <p:cNvSpPr txBox="1"/>
            <p:nvPr/>
          </p:nvSpPr>
          <p:spPr>
            <a:xfrm rot="21190204">
              <a:off x="7736690" y="3597914"/>
              <a:ext cx="812699" cy="382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Trở</a:t>
              </a:r>
              <a:r>
                <a:rPr lang="en-US" sz="2400" b="1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về</a:t>
              </a:r>
              <a:endParaRPr lang="en-US" sz="2400" b="1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612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</p:bld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616</Words>
  <Application>Microsoft Office PowerPoint</Application>
  <PresentationFormat>Widescreen</PresentationFormat>
  <Paragraphs>140</Paragraphs>
  <Slides>19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5" baseType="lpstr">
      <vt:lpstr>微软雅黑</vt:lpstr>
      <vt:lpstr>宋体</vt:lpstr>
      <vt:lpstr>#9Slide03 Arima Madurai Medium</vt:lpstr>
      <vt:lpstr>Arial</vt:lpstr>
      <vt:lpstr>Arial-Rounded</vt:lpstr>
      <vt:lpstr>Calibri</vt:lpstr>
      <vt:lpstr>Cambria Math</vt:lpstr>
      <vt:lpstr>等线</vt:lpstr>
      <vt:lpstr>HP001 4 hàng</vt:lpstr>
      <vt:lpstr>黑体</vt:lpstr>
      <vt:lpstr>Times New Roman</vt:lpstr>
      <vt:lpstr>字魂36号-正文宋楷</vt:lpstr>
      <vt:lpstr>思源黑体 CN Bold</vt:lpstr>
      <vt:lpstr>自定义设计方案</vt:lpstr>
      <vt:lpstr>第一PPT，www.1ppt.com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16</cp:revision>
  <dcterms:created xsi:type="dcterms:W3CDTF">2021-07-09T06:30:31Z</dcterms:created>
  <dcterms:modified xsi:type="dcterms:W3CDTF">2022-01-26T02:12:02Z</dcterms:modified>
</cp:coreProperties>
</file>