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690" r:id="rId3"/>
    <p:sldMasterId id="2147483703" r:id="rId4"/>
    <p:sldMasterId id="2147483729" r:id="rId5"/>
    <p:sldMasterId id="2147483743" r:id="rId6"/>
  </p:sldMasterIdLst>
  <p:notesMasterIdLst>
    <p:notesMasterId r:id="rId25"/>
  </p:notesMasterIdLst>
  <p:sldIdLst>
    <p:sldId id="2907" r:id="rId7"/>
    <p:sldId id="264" r:id="rId8"/>
    <p:sldId id="2902" r:id="rId9"/>
    <p:sldId id="271" r:id="rId10"/>
    <p:sldId id="272" r:id="rId11"/>
    <p:sldId id="273" r:id="rId12"/>
    <p:sldId id="274" r:id="rId13"/>
    <p:sldId id="275" r:id="rId14"/>
    <p:sldId id="276" r:id="rId15"/>
    <p:sldId id="2884" r:id="rId16"/>
    <p:sldId id="2903" r:id="rId17"/>
    <p:sldId id="2904" r:id="rId18"/>
    <p:sldId id="265" r:id="rId19"/>
    <p:sldId id="2896" r:id="rId20"/>
    <p:sldId id="2886" r:id="rId21"/>
    <p:sldId id="2897" r:id="rId22"/>
    <p:sldId id="2890" r:id="rId23"/>
    <p:sldId id="29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17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gi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6.svg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.xml"/><Relationship Id="rId7" Type="http://schemas.openxmlformats.org/officeDocument/2006/relationships/image" Target="../media/image3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Master" Target="../slideMasters/slideMaster6.xml"/><Relationship Id="rId9" Type="http://schemas.openxmlformats.org/officeDocument/2006/relationships/image" Target="../media/image4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7.png"/><Relationship Id="rId3" Type="http://schemas.openxmlformats.org/officeDocument/2006/relationships/image" Target="../media/image47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60.png"/><Relationship Id="rId10" Type="http://schemas.openxmlformats.org/officeDocument/2006/relationships/image" Target="../media/image48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8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6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5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9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1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5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92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21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400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956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5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395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406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9099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1035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467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34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6784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220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CCC1F2-EC4C-438A-A626-EF38FEB19E62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525D6-B33C-4B02-B16B-D7EC1E9A098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3574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3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79D43-DAE6-0F47-A9C1-04982654FBFB}" type="datetimeFigureOut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2022/2/5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F17B97-31AA-F046-A2B1-CB7B8C901C9E}" type="slidenum">
              <a:rPr kumimoji="1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64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89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1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88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53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prstClr val="white"/>
                  </a:solidFill>
                  <a:prstDash val="solid"/>
                </a:ln>
                <a:solidFill>
                  <a:srgbClr val="ED7D3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18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4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42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85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1360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57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867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92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09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8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82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3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1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7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70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02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6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6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8225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9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2022/2/5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4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06066-4FB9-4E89-97AD-50AA531F344B}" type="datetimeFigureOut">
              <a:rPr lang="en-US" smtClean="0"/>
              <a:t>05/02/2022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07D7B-B2D2-4E4F-BB7E-A0353D351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91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92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05/02/2022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1853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emf"/><Relationship Id="rId10" Type="http://schemas.openxmlformats.org/officeDocument/2006/relationships/image" Target="../media/image101.png"/><Relationship Id="rId4" Type="http://schemas.openxmlformats.org/officeDocument/2006/relationships/image" Target="../media/image95.emf"/><Relationship Id="rId9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0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0.png"/><Relationship Id="rId5" Type="http://schemas.microsoft.com/office/2007/relationships/hdphoto" Target="../media/hdphoto12.wdp"/><Relationship Id="rId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2.wdp"/><Relationship Id="rId5" Type="http://schemas.openxmlformats.org/officeDocument/2006/relationships/image" Target="../media/image106.pn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79.png"/><Relationship Id="rId7" Type="http://schemas.openxmlformats.org/officeDocument/2006/relationships/image" Target="../media/image71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82.png"/><Relationship Id="rId2" Type="http://schemas.openxmlformats.org/officeDocument/2006/relationships/audio" Target="../media/media2.wma"/><Relationship Id="rId16" Type="http://schemas.openxmlformats.org/officeDocument/2006/relationships/image" Target="../media/image76.png"/><Relationship Id="rId20" Type="http://schemas.microsoft.com/office/2007/relationships/hdphoto" Target="../media/hdphoto7.wdp"/><Relationship Id="rId1" Type="http://schemas.microsoft.com/office/2007/relationships/media" Target="../media/media2.wma"/><Relationship Id="rId6" Type="http://schemas.microsoft.com/office/2007/relationships/hdphoto" Target="../media/hdphoto1.wdp"/><Relationship Id="rId11" Type="http://schemas.openxmlformats.org/officeDocument/2006/relationships/image" Target="../media/image73.png"/><Relationship Id="rId24" Type="http://schemas.microsoft.com/office/2007/relationships/hdphoto" Target="../media/hdphoto8.wdp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23" Type="http://schemas.openxmlformats.org/officeDocument/2006/relationships/image" Target="../media/image81.png"/><Relationship Id="rId10" Type="http://schemas.microsoft.com/office/2007/relationships/hdphoto" Target="../media/hdphoto3.wdp"/><Relationship Id="rId19" Type="http://schemas.openxmlformats.org/officeDocument/2006/relationships/image" Target="../media/image78.png"/><Relationship Id="rId4" Type="http://schemas.openxmlformats.org/officeDocument/2006/relationships/image" Target="../media/image69.jpg"/><Relationship Id="rId9" Type="http://schemas.openxmlformats.org/officeDocument/2006/relationships/image" Target="../media/image72.png"/><Relationship Id="rId14" Type="http://schemas.microsoft.com/office/2007/relationships/hdphoto" Target="../media/hdphoto5.wdp"/><Relationship Id="rId22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76.png"/><Relationship Id="rId18" Type="http://schemas.openxmlformats.org/officeDocument/2006/relationships/slide" Target="slide7.xml"/><Relationship Id="rId26" Type="http://schemas.microsoft.com/office/2007/relationships/hdphoto" Target="../media/hdphoto5.wdp"/><Relationship Id="rId3" Type="http://schemas.microsoft.com/office/2007/relationships/hdphoto" Target="../media/hdphoto1.wdp"/><Relationship Id="rId21" Type="http://schemas.openxmlformats.org/officeDocument/2006/relationships/slide" Target="slide4.xml"/><Relationship Id="rId7" Type="http://schemas.openxmlformats.org/officeDocument/2006/relationships/image" Target="../media/image79.png"/><Relationship Id="rId12" Type="http://schemas.openxmlformats.org/officeDocument/2006/relationships/slide" Target="slide6.xml"/><Relationship Id="rId17" Type="http://schemas.microsoft.com/office/2007/relationships/hdphoto" Target="../media/hdphoto3.wdp"/><Relationship Id="rId25" Type="http://schemas.openxmlformats.org/officeDocument/2006/relationships/image" Target="../media/image74.png"/><Relationship Id="rId2" Type="http://schemas.openxmlformats.org/officeDocument/2006/relationships/image" Target="../media/image70.png"/><Relationship Id="rId16" Type="http://schemas.openxmlformats.org/officeDocument/2006/relationships/image" Target="../media/image72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11" Type="http://schemas.openxmlformats.org/officeDocument/2006/relationships/image" Target="../media/image77.png"/><Relationship Id="rId24" Type="http://schemas.openxmlformats.org/officeDocument/2006/relationships/slide" Target="slide8.xml"/><Relationship Id="rId5" Type="http://schemas.openxmlformats.org/officeDocument/2006/relationships/image" Target="../media/image71.png"/><Relationship Id="rId15" Type="http://schemas.openxmlformats.org/officeDocument/2006/relationships/slide" Target="slide9.xml"/><Relationship Id="rId23" Type="http://schemas.microsoft.com/office/2007/relationships/hdphoto" Target="../media/hdphoto7.wdp"/><Relationship Id="rId10" Type="http://schemas.openxmlformats.org/officeDocument/2006/relationships/slide" Target="slide5.xml"/><Relationship Id="rId19" Type="http://schemas.openxmlformats.org/officeDocument/2006/relationships/image" Target="../media/image73.png"/><Relationship Id="rId4" Type="http://schemas.openxmlformats.org/officeDocument/2006/relationships/image" Target="../media/image75.png"/><Relationship Id="rId9" Type="http://schemas.openxmlformats.org/officeDocument/2006/relationships/image" Target="../media/image83.gif"/><Relationship Id="rId14" Type="http://schemas.microsoft.com/office/2007/relationships/hdphoto" Target="../media/hdphoto6.wdp"/><Relationship Id="rId22" Type="http://schemas.openxmlformats.org/officeDocument/2006/relationships/image" Target="../media/image78.png"/><Relationship Id="rId27" Type="http://schemas.openxmlformats.org/officeDocument/2006/relationships/image" Target="../media/image8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80.png"/><Relationship Id="rId18" Type="http://schemas.openxmlformats.org/officeDocument/2006/relationships/image" Target="../media/image83.gif"/><Relationship Id="rId3" Type="http://schemas.microsoft.com/office/2007/relationships/hdphoto" Target="../media/hdphoto9.wdp"/><Relationship Id="rId21" Type="http://schemas.microsoft.com/office/2007/relationships/hdphoto" Target="../media/hdphoto7.wdp"/><Relationship Id="rId7" Type="http://schemas.openxmlformats.org/officeDocument/2006/relationships/image" Target="../media/image88.gif"/><Relationship Id="rId12" Type="http://schemas.openxmlformats.org/officeDocument/2006/relationships/image" Target="../media/image79.png"/><Relationship Id="rId17" Type="http://schemas.openxmlformats.org/officeDocument/2006/relationships/image" Target="../media/image91.jpg"/><Relationship Id="rId2" Type="http://schemas.openxmlformats.org/officeDocument/2006/relationships/image" Target="../media/image85.png"/><Relationship Id="rId16" Type="http://schemas.openxmlformats.org/officeDocument/2006/relationships/slide" Target="slide3.xml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5" Type="http://schemas.microsoft.com/office/2007/relationships/hdphoto" Target="../media/hdphoto8.wdp"/><Relationship Id="rId10" Type="http://schemas.openxmlformats.org/officeDocument/2006/relationships/image" Target="../media/image71.png"/><Relationship Id="rId19" Type="http://schemas.openxmlformats.org/officeDocument/2006/relationships/image" Target="../media/image84.gif"/><Relationship Id="rId4" Type="http://schemas.openxmlformats.org/officeDocument/2006/relationships/image" Target="../media/image86.jpg"/><Relationship Id="rId9" Type="http://schemas.openxmlformats.org/officeDocument/2006/relationships/image" Target="../media/image90.gif"/><Relationship Id="rId14" Type="http://schemas.openxmlformats.org/officeDocument/2006/relationships/image" Target="../media/image81.pn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80.png"/><Relationship Id="rId18" Type="http://schemas.openxmlformats.org/officeDocument/2006/relationships/image" Target="../media/image83.gif"/><Relationship Id="rId3" Type="http://schemas.microsoft.com/office/2007/relationships/hdphoto" Target="../media/hdphoto9.wdp"/><Relationship Id="rId21" Type="http://schemas.openxmlformats.org/officeDocument/2006/relationships/image" Target="../media/image77.png"/><Relationship Id="rId7" Type="http://schemas.openxmlformats.org/officeDocument/2006/relationships/image" Target="../media/image88.gif"/><Relationship Id="rId12" Type="http://schemas.openxmlformats.org/officeDocument/2006/relationships/image" Target="../media/image79.png"/><Relationship Id="rId17" Type="http://schemas.openxmlformats.org/officeDocument/2006/relationships/image" Target="../media/image91.jpg"/><Relationship Id="rId2" Type="http://schemas.openxmlformats.org/officeDocument/2006/relationships/image" Target="../media/image85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5" Type="http://schemas.microsoft.com/office/2007/relationships/hdphoto" Target="../media/hdphoto8.wdp"/><Relationship Id="rId10" Type="http://schemas.openxmlformats.org/officeDocument/2006/relationships/image" Target="../media/image71.png"/><Relationship Id="rId19" Type="http://schemas.openxmlformats.org/officeDocument/2006/relationships/image" Target="../media/image84.gif"/><Relationship Id="rId4" Type="http://schemas.openxmlformats.org/officeDocument/2006/relationships/image" Target="../media/image86.jpg"/><Relationship Id="rId9" Type="http://schemas.openxmlformats.org/officeDocument/2006/relationships/image" Target="../media/image90.gif"/><Relationship Id="rId1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80.png"/><Relationship Id="rId18" Type="http://schemas.openxmlformats.org/officeDocument/2006/relationships/image" Target="../media/image83.gif"/><Relationship Id="rId3" Type="http://schemas.microsoft.com/office/2007/relationships/hdphoto" Target="../media/hdphoto9.wdp"/><Relationship Id="rId21" Type="http://schemas.openxmlformats.org/officeDocument/2006/relationships/image" Target="../media/image76.png"/><Relationship Id="rId7" Type="http://schemas.openxmlformats.org/officeDocument/2006/relationships/image" Target="../media/image88.gif"/><Relationship Id="rId12" Type="http://schemas.openxmlformats.org/officeDocument/2006/relationships/image" Target="../media/image79.png"/><Relationship Id="rId17" Type="http://schemas.openxmlformats.org/officeDocument/2006/relationships/image" Target="../media/image91.jpg"/><Relationship Id="rId2" Type="http://schemas.openxmlformats.org/officeDocument/2006/relationships/image" Target="../media/image85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5" Type="http://schemas.microsoft.com/office/2007/relationships/hdphoto" Target="../media/hdphoto8.wdp"/><Relationship Id="rId10" Type="http://schemas.openxmlformats.org/officeDocument/2006/relationships/image" Target="../media/image71.png"/><Relationship Id="rId19" Type="http://schemas.openxmlformats.org/officeDocument/2006/relationships/image" Target="../media/image84.gif"/><Relationship Id="rId4" Type="http://schemas.openxmlformats.org/officeDocument/2006/relationships/image" Target="../media/image86.jpg"/><Relationship Id="rId9" Type="http://schemas.openxmlformats.org/officeDocument/2006/relationships/image" Target="../media/image90.gif"/><Relationship Id="rId14" Type="http://schemas.openxmlformats.org/officeDocument/2006/relationships/image" Target="../media/image81.png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80.png"/><Relationship Id="rId18" Type="http://schemas.openxmlformats.org/officeDocument/2006/relationships/image" Target="../media/image83.gif"/><Relationship Id="rId3" Type="http://schemas.microsoft.com/office/2007/relationships/hdphoto" Target="../media/hdphoto9.wdp"/><Relationship Id="rId21" Type="http://schemas.openxmlformats.org/officeDocument/2006/relationships/image" Target="../media/image73.png"/><Relationship Id="rId7" Type="http://schemas.openxmlformats.org/officeDocument/2006/relationships/image" Target="../media/image88.gif"/><Relationship Id="rId12" Type="http://schemas.openxmlformats.org/officeDocument/2006/relationships/image" Target="../media/image79.png"/><Relationship Id="rId17" Type="http://schemas.openxmlformats.org/officeDocument/2006/relationships/image" Target="../media/image91.jpg"/><Relationship Id="rId2" Type="http://schemas.openxmlformats.org/officeDocument/2006/relationships/image" Target="../media/image85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5" Type="http://schemas.microsoft.com/office/2007/relationships/hdphoto" Target="../media/hdphoto8.wdp"/><Relationship Id="rId10" Type="http://schemas.openxmlformats.org/officeDocument/2006/relationships/image" Target="../media/image71.png"/><Relationship Id="rId19" Type="http://schemas.openxmlformats.org/officeDocument/2006/relationships/image" Target="../media/image84.gif"/><Relationship Id="rId4" Type="http://schemas.openxmlformats.org/officeDocument/2006/relationships/image" Target="../media/image86.jpg"/><Relationship Id="rId9" Type="http://schemas.openxmlformats.org/officeDocument/2006/relationships/image" Target="../media/image90.gif"/><Relationship Id="rId14" Type="http://schemas.openxmlformats.org/officeDocument/2006/relationships/image" Target="../media/image81.png"/><Relationship Id="rId22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80.png"/><Relationship Id="rId18" Type="http://schemas.openxmlformats.org/officeDocument/2006/relationships/image" Target="../media/image83.gif"/><Relationship Id="rId3" Type="http://schemas.microsoft.com/office/2007/relationships/hdphoto" Target="../media/hdphoto9.wdp"/><Relationship Id="rId21" Type="http://schemas.openxmlformats.org/officeDocument/2006/relationships/image" Target="../media/image74.png"/><Relationship Id="rId7" Type="http://schemas.openxmlformats.org/officeDocument/2006/relationships/image" Target="../media/image88.gif"/><Relationship Id="rId12" Type="http://schemas.openxmlformats.org/officeDocument/2006/relationships/image" Target="../media/image79.png"/><Relationship Id="rId17" Type="http://schemas.openxmlformats.org/officeDocument/2006/relationships/image" Target="../media/image91.jpg"/><Relationship Id="rId2" Type="http://schemas.openxmlformats.org/officeDocument/2006/relationships/image" Target="../media/image85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5" Type="http://schemas.microsoft.com/office/2007/relationships/hdphoto" Target="../media/hdphoto8.wdp"/><Relationship Id="rId10" Type="http://schemas.openxmlformats.org/officeDocument/2006/relationships/image" Target="../media/image71.png"/><Relationship Id="rId19" Type="http://schemas.openxmlformats.org/officeDocument/2006/relationships/image" Target="../media/image84.gif"/><Relationship Id="rId4" Type="http://schemas.openxmlformats.org/officeDocument/2006/relationships/image" Target="../media/image86.jpg"/><Relationship Id="rId9" Type="http://schemas.openxmlformats.org/officeDocument/2006/relationships/image" Target="../media/image90.gif"/><Relationship Id="rId14" Type="http://schemas.openxmlformats.org/officeDocument/2006/relationships/image" Target="../media/image81.png"/><Relationship Id="rId22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13" Type="http://schemas.openxmlformats.org/officeDocument/2006/relationships/image" Target="../media/image80.png"/><Relationship Id="rId18" Type="http://schemas.openxmlformats.org/officeDocument/2006/relationships/image" Target="../media/image83.gif"/><Relationship Id="rId3" Type="http://schemas.microsoft.com/office/2007/relationships/hdphoto" Target="../media/hdphoto9.wdp"/><Relationship Id="rId21" Type="http://schemas.openxmlformats.org/officeDocument/2006/relationships/image" Target="../media/image72.png"/><Relationship Id="rId7" Type="http://schemas.openxmlformats.org/officeDocument/2006/relationships/image" Target="../media/image88.gif"/><Relationship Id="rId12" Type="http://schemas.openxmlformats.org/officeDocument/2006/relationships/image" Target="../media/image79.png"/><Relationship Id="rId17" Type="http://schemas.openxmlformats.org/officeDocument/2006/relationships/image" Target="../media/image91.jpg"/><Relationship Id="rId2" Type="http://schemas.openxmlformats.org/officeDocument/2006/relationships/image" Target="../media/image85.png"/><Relationship Id="rId16" Type="http://schemas.openxmlformats.org/officeDocument/2006/relationships/slide" Target="slide3.xml"/><Relationship Id="rId20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0.wdp"/><Relationship Id="rId11" Type="http://schemas.microsoft.com/office/2007/relationships/hdphoto" Target="../media/hdphoto2.wdp"/><Relationship Id="rId5" Type="http://schemas.openxmlformats.org/officeDocument/2006/relationships/image" Target="../media/image87.png"/><Relationship Id="rId15" Type="http://schemas.microsoft.com/office/2007/relationships/hdphoto" Target="../media/hdphoto8.wdp"/><Relationship Id="rId10" Type="http://schemas.openxmlformats.org/officeDocument/2006/relationships/image" Target="../media/image71.png"/><Relationship Id="rId19" Type="http://schemas.openxmlformats.org/officeDocument/2006/relationships/image" Target="../media/image84.gif"/><Relationship Id="rId4" Type="http://schemas.openxmlformats.org/officeDocument/2006/relationships/image" Target="../media/image86.jpg"/><Relationship Id="rId9" Type="http://schemas.openxmlformats.org/officeDocument/2006/relationships/image" Target="../media/image90.gif"/><Relationship Id="rId14" Type="http://schemas.openxmlformats.org/officeDocument/2006/relationships/image" Target="../media/image81.png"/><Relationship Id="rId22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1023632" y="2644170"/>
            <a:ext cx="107820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BÀI 42 : SỐ BỊ CHIA- SỐ CHIA- THƯƠNG 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(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</a:rPr>
              <a:t>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82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58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283954"/>
            <a:ext cx="2190751" cy="1284098"/>
            <a:chOff x="1523998" y="0"/>
            <a:chExt cx="2190751" cy="1284098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1077218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30952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381405" y="1740725"/>
            <a:ext cx="7152920" cy="23083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42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bị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ố chia 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7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842" y="2428247"/>
            <a:ext cx="740756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42: Số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bị chia- số chia- thương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04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1143495"/>
            <a:chOff x="774356" y="888444"/>
            <a:chExt cx="10056923" cy="114349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được tên gọi các thành phần trong phép chia: số bị chia, số chia, thương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được thương khi biết được số bị chia, số chia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41165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807965" y="2087396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21369FFC-CDFE-4CDE-991D-878F3F01E89C}"/>
              </a:ext>
            </a:extLst>
          </p:cNvPr>
          <p:cNvGrpSpPr/>
          <p:nvPr/>
        </p:nvGrpSpPr>
        <p:grpSpPr>
          <a:xfrm>
            <a:off x="4702298" y="223089"/>
            <a:ext cx="6885007" cy="3897979"/>
            <a:chOff x="4520951" y="347034"/>
            <a:chExt cx="6885007" cy="389797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CBC4B1-978C-48E8-B347-BE3827F23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0951" y="347034"/>
              <a:ext cx="6885007" cy="38979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F1D78F-A602-4A63-954C-BED1B7233FE3}"/>
                </a:ext>
              </a:extLst>
            </p:cNvPr>
            <p:cNvSpPr txBox="1"/>
            <p:nvPr/>
          </p:nvSpPr>
          <p:spPr>
            <a:xfrm>
              <a:off x="5059561" y="726363"/>
              <a:ext cx="431882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i="1" dirty="0"/>
                <a:t>Chia đều 10 bông hoa vào 2 lọ. Hỏi mỗi lọ có mấy bông hoa?</a:t>
              </a:r>
            </a:p>
          </p:txBody>
        </p: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7D715F8D-BEE2-4580-9108-BAD034560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C4C8E98-478F-4D57-9C46-91E6C4A5393A}"/>
              </a:ext>
            </a:extLst>
          </p:cNvPr>
          <p:cNvSpPr/>
          <p:nvPr/>
        </p:nvSpPr>
        <p:spPr>
          <a:xfrm>
            <a:off x="1478683" y="3923472"/>
            <a:ext cx="2018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10 : 2  = 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7EE210-E832-4520-96DC-B91BBBDF5726}"/>
              </a:ext>
            </a:extLst>
          </p:cNvPr>
          <p:cNvSpPr txBox="1"/>
          <p:nvPr/>
        </p:nvSpPr>
        <p:spPr>
          <a:xfrm>
            <a:off x="897867" y="4583049"/>
            <a:ext cx="3624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Mỗi lọ có 5 bông hoa.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54E571-C72C-4D7D-9092-6BB2BD5BA866}"/>
                  </a:ext>
                </a:extLst>
              </p:cNvPr>
              <p:cNvSpPr txBox="1"/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/>
                  <a:t>10 </a:t>
                </a:r>
                <a:r>
                  <a:rPr lang="vi-VN" sz="3200" dirty="0">
                    <a:solidFill>
                      <a:schemeClr val="tx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</a:t>
                </a:r>
                <a:r>
                  <a:rPr lang="vi-VN" sz="3200" dirty="0"/>
                  <a:t>2</a:t>
                </a:r>
                <a:r>
                  <a:rPr lang="vi-VN" sz="3200" dirty="0">
                    <a:solidFill>
                      <a:schemeClr val="tx1"/>
                    </a:solidFill>
                  </a:rPr>
                  <a:t>     =    5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454E571-C72C-4D7D-9092-6BB2BD5BA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077" y="3172423"/>
                <a:ext cx="3575018" cy="584775"/>
              </a:xfrm>
              <a:prstGeom prst="rect">
                <a:avLst/>
              </a:prstGeom>
              <a:blipFill>
                <a:blip r:embed="rId6"/>
                <a:stretch>
                  <a:fillRect l="-4437" t="-13542" r="-32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5985B4-3ADB-494E-9AD1-0D345FA6ADA9}"/>
              </a:ext>
            </a:extLst>
          </p:cNvPr>
          <p:cNvCxnSpPr/>
          <p:nvPr/>
        </p:nvCxnSpPr>
        <p:spPr>
          <a:xfrm flipV="1">
            <a:off x="5223880" y="3772050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37FC99-E7FA-42E3-AFDF-D7D276CC8CAE}"/>
              </a:ext>
            </a:extLst>
          </p:cNvPr>
          <p:cNvCxnSpPr/>
          <p:nvPr/>
        </p:nvCxnSpPr>
        <p:spPr>
          <a:xfrm flipV="1">
            <a:off x="6800613" y="3772049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431B04-890D-450F-87C5-C0229A6998BA}"/>
              </a:ext>
            </a:extLst>
          </p:cNvPr>
          <p:cNvCxnSpPr/>
          <p:nvPr/>
        </p:nvCxnSpPr>
        <p:spPr>
          <a:xfrm flipV="1">
            <a:off x="8270089" y="3757198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303F39A-6053-4342-9EAE-D5C9593C0333}"/>
              </a:ext>
            </a:extLst>
          </p:cNvPr>
          <p:cNvSpPr txBox="1"/>
          <p:nvPr/>
        </p:nvSpPr>
        <p:spPr>
          <a:xfrm>
            <a:off x="4728623" y="4275272"/>
            <a:ext cx="1006679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bị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9300B4-EFA9-44F5-8B49-0E3806721EFE}"/>
              </a:ext>
            </a:extLst>
          </p:cNvPr>
          <p:cNvSpPr txBox="1"/>
          <p:nvPr/>
        </p:nvSpPr>
        <p:spPr>
          <a:xfrm>
            <a:off x="6297273" y="4268540"/>
            <a:ext cx="1006680" cy="954107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Số chia</a:t>
            </a:r>
            <a:endParaRPr lang="vi-VN" sz="28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C5DC86-C206-4DA6-B4FE-A8D7EEDC428B}"/>
              </a:ext>
            </a:extLst>
          </p:cNvPr>
          <p:cNvSpPr txBox="1"/>
          <p:nvPr/>
        </p:nvSpPr>
        <p:spPr>
          <a:xfrm>
            <a:off x="7622315" y="4269563"/>
            <a:ext cx="1481496" cy="52322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Thương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F10113-B1D7-40FF-B3BB-DE22BF41237F}"/>
              </a:ext>
            </a:extLst>
          </p:cNvPr>
          <p:cNvSpPr/>
          <p:nvPr/>
        </p:nvSpPr>
        <p:spPr>
          <a:xfrm>
            <a:off x="4804236" y="5383583"/>
            <a:ext cx="42995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/>
              <a:t>10 : 2 cũng gọi là thương.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94289F3-95BA-4D36-BD7E-1BEBA95C98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6877" y="1476142"/>
            <a:ext cx="36957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7" grpId="0" animBg="1"/>
      <p:bldP spid="28" grpId="0" animBg="1"/>
      <p:bldP spid="29" grpId="0" animBg="1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Không có mô tả.">
            <a:extLst>
              <a:ext uri="{FF2B5EF4-FFF2-40B4-BE49-F238E27FC236}">
                <a16:creationId xmlns:a16="http://schemas.microsoft.com/office/drawing/2014/main" id="{3FB6E3FA-2BB2-4BF4-A376-69C9AA733D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9C924C1B-962E-4F5B-8DEB-61BBFF3C1A8D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6DDE4D4-D1C0-4FBE-9AFC-702CF10A336A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1C14A31-F337-43DE-A2C3-C5EAB8BF338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C4353A3B-40B9-4CD0-89CE-4025BCEB5950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4E9C1C0-C10D-4D7B-B738-68A6AB32BB4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70B2FE-1E3E-4E0F-8236-145D4910EC0F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26" name="Table 6">
            <a:extLst>
              <a:ext uri="{FF2B5EF4-FFF2-40B4-BE49-F238E27FC236}">
                <a16:creationId xmlns:a16="http://schemas.microsoft.com/office/drawing/2014/main" id="{1F2FFF18-4614-40A0-8589-A99A20FC0B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6519386"/>
              </p:ext>
            </p:extLst>
          </p:nvPr>
        </p:nvGraphicFramePr>
        <p:xfrm>
          <a:off x="1358413" y="2470363"/>
          <a:ext cx="9455915" cy="2212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1183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  <a:gridCol w="1891183">
                  <a:extLst>
                    <a:ext uri="{9D8B030D-6E8A-4147-A177-3AD203B41FA5}">
                      <a16:colId xmlns:a16="http://schemas.microsoft.com/office/drawing/2014/main" val="3963610807"/>
                    </a:ext>
                  </a:extLst>
                </a:gridCol>
              </a:tblGrid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 : 2 = 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20 : 5 =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16 : 2 =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 : 5 = 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53020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9952CB0E-5886-43C5-A026-E34644C9D3E4}"/>
              </a:ext>
            </a:extLst>
          </p:cNvPr>
          <p:cNvSpPr txBox="1"/>
          <p:nvPr/>
        </p:nvSpPr>
        <p:spPr>
          <a:xfrm>
            <a:off x="5779499" y="3034547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20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71331D-6C4A-4CB4-8BA1-D594A5BA8009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08A27F-75EA-4907-AFC0-519FAFAC0A0A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B73E34-5D8F-4FBB-A057-0DFF82E24693}"/>
              </a:ext>
            </a:extLst>
          </p:cNvPr>
          <p:cNvSpPr txBox="1"/>
          <p:nvPr/>
        </p:nvSpPr>
        <p:spPr>
          <a:xfrm>
            <a:off x="7659096" y="3060039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FF0000"/>
                </a:solidFill>
              </a:rPr>
              <a:t>16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F4A41C-C911-4F04-86FC-3D58A6A54DD2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6AA0739-282A-4FE7-B9CA-A3F4896F2D4E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AF9C22-42B2-4635-B046-DC091A874984}"/>
              </a:ext>
            </a:extLst>
          </p:cNvPr>
          <p:cNvSpPr txBox="1"/>
          <p:nvPr/>
        </p:nvSpPr>
        <p:spPr>
          <a:xfrm>
            <a:off x="9590115" y="3058556"/>
            <a:ext cx="606690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0FB7CB-97BC-4752-92A7-068D4DE434B1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5865D16-D01E-4672-B739-1CE6A2E99F58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F5D106A-56A3-4393-B9CF-74D23F7137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3618" y="320373"/>
            <a:ext cx="7666946" cy="3781921"/>
          </a:xfrm>
          <a:prstGeom prst="rect">
            <a:avLst/>
          </a:prstGeom>
        </p:spPr>
      </p:pic>
      <p:pic>
        <p:nvPicPr>
          <p:cNvPr id="25" name="Picture 4" descr="Không có mô tả.">
            <a:extLst>
              <a:ext uri="{FF2B5EF4-FFF2-40B4-BE49-F238E27FC236}">
                <a16:creationId xmlns:a16="http://schemas.microsoft.com/office/drawing/2014/main" id="{E6BD3452-2AA5-44BD-9E7E-3D344CCF6E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794664F1-6251-4918-8DD0-D5719227738B}"/>
              </a:ext>
            </a:extLst>
          </p:cNvPr>
          <p:cNvSpPr/>
          <p:nvPr/>
        </p:nvSpPr>
        <p:spPr>
          <a:xfrm>
            <a:off x="837355" y="1702904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1550AA-D229-46AB-8790-80D6FEED7F3D}"/>
              </a:ext>
            </a:extLst>
          </p:cNvPr>
          <p:cNvSpPr txBox="1"/>
          <p:nvPr/>
        </p:nvSpPr>
        <p:spPr>
          <a:xfrm>
            <a:off x="1274678" y="1720075"/>
            <a:ext cx="265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a) Chọn phép tính thích hợp.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1BBC136-16C4-4E93-A6AE-A6BD8EAA16A1}"/>
              </a:ext>
            </a:extLst>
          </p:cNvPr>
          <p:cNvSpPr/>
          <p:nvPr/>
        </p:nvSpPr>
        <p:spPr>
          <a:xfrm>
            <a:off x="5075134" y="1623392"/>
            <a:ext cx="4757980" cy="619195"/>
          </a:xfrm>
          <a:custGeom>
            <a:avLst/>
            <a:gdLst>
              <a:gd name="connsiteX0" fmla="*/ 6314486 w 6673111"/>
              <a:gd name="connsiteY0" fmla="*/ 0 h 768627"/>
              <a:gd name="connsiteX1" fmla="*/ 6075947 w 6673111"/>
              <a:gd name="connsiteY1" fmla="*/ 384314 h 768627"/>
              <a:gd name="connsiteX2" fmla="*/ 748573 w 6673111"/>
              <a:gd name="connsiteY2" fmla="*/ 463827 h 768627"/>
              <a:gd name="connsiteX3" fmla="*/ 165477 w 6673111"/>
              <a:gd name="connsiteY3" fmla="*/ 768627 h 768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73111" h="768627">
                <a:moveTo>
                  <a:pt x="6314486" y="0"/>
                </a:moveTo>
                <a:cubicBezTo>
                  <a:pt x="6659042" y="153505"/>
                  <a:pt x="7003599" y="307010"/>
                  <a:pt x="6075947" y="384314"/>
                </a:cubicBezTo>
                <a:cubicBezTo>
                  <a:pt x="5148295" y="461618"/>
                  <a:pt x="1733651" y="399775"/>
                  <a:pt x="748573" y="463827"/>
                </a:cubicBezTo>
                <a:cubicBezTo>
                  <a:pt x="-236505" y="527879"/>
                  <a:pt x="-35514" y="648253"/>
                  <a:pt x="165477" y="76862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03E67B-ACF8-45B8-B2AA-B024F034CDF8}"/>
              </a:ext>
            </a:extLst>
          </p:cNvPr>
          <p:cNvSpPr/>
          <p:nvPr/>
        </p:nvSpPr>
        <p:spPr>
          <a:xfrm>
            <a:off x="7222435" y="2813076"/>
            <a:ext cx="3052724" cy="615924"/>
          </a:xfrm>
          <a:custGeom>
            <a:avLst/>
            <a:gdLst>
              <a:gd name="connsiteX0" fmla="*/ 159476 w 4179159"/>
              <a:gd name="connsiteY0" fmla="*/ 742122 h 742122"/>
              <a:gd name="connsiteX1" fmla="*/ 411267 w 4179159"/>
              <a:gd name="connsiteY1" fmla="*/ 371061 h 742122"/>
              <a:gd name="connsiteX2" fmla="*/ 3697806 w 4179159"/>
              <a:gd name="connsiteY2" fmla="*/ 318052 h 742122"/>
              <a:gd name="connsiteX3" fmla="*/ 4095371 w 4179159"/>
              <a:gd name="connsiteY3" fmla="*/ 0 h 742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9159" h="742122">
                <a:moveTo>
                  <a:pt x="159476" y="742122"/>
                </a:moveTo>
                <a:cubicBezTo>
                  <a:pt x="-9490" y="591930"/>
                  <a:pt x="-178455" y="441739"/>
                  <a:pt x="411267" y="371061"/>
                </a:cubicBezTo>
                <a:cubicBezTo>
                  <a:pt x="1000989" y="300383"/>
                  <a:pt x="3083789" y="379895"/>
                  <a:pt x="3697806" y="318052"/>
                </a:cubicBezTo>
                <a:cubicBezTo>
                  <a:pt x="4311823" y="256208"/>
                  <a:pt x="4203597" y="128104"/>
                  <a:pt x="4095371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F81E1F-A9E6-474C-A743-583E9C4636E4}"/>
              </a:ext>
            </a:extLst>
          </p:cNvPr>
          <p:cNvGrpSpPr/>
          <p:nvPr/>
        </p:nvGrpSpPr>
        <p:grpSpPr>
          <a:xfrm>
            <a:off x="1274677" y="4102294"/>
            <a:ext cx="1564852" cy="482391"/>
            <a:chOff x="2577634" y="1440653"/>
            <a:chExt cx="1564852" cy="48239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295125-0C84-44F7-8AF9-669D6C6B7725}"/>
                </a:ext>
              </a:extLst>
            </p:cNvPr>
            <p:cNvGrpSpPr/>
            <p:nvPr/>
          </p:nvGrpSpPr>
          <p:grpSpPr>
            <a:xfrm>
              <a:off x="2996953" y="1461379"/>
              <a:ext cx="758382" cy="461665"/>
              <a:chOff x="2996953" y="1461379"/>
              <a:chExt cx="758382" cy="46166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D2003BA-737B-4A41-BFD6-D6C6264EF95F}"/>
                  </a:ext>
                </a:extLst>
              </p:cNvPr>
              <p:cNvSpPr/>
              <p:nvPr/>
            </p:nvSpPr>
            <p:spPr>
              <a:xfrm>
                <a:off x="2996953" y="1461379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B51C056-810E-4642-A408-25B419C54F82}"/>
                  </a:ext>
                </a:extLst>
              </p:cNvPr>
              <p:cNvSpPr txBox="1"/>
              <p:nvPr/>
            </p:nvSpPr>
            <p:spPr>
              <a:xfrm>
                <a:off x="3095458" y="1461379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F6E008-ED0D-46D4-88C5-937D892B9252}"/>
                </a:ext>
              </a:extLst>
            </p:cNvPr>
            <p:cNvSpPr txBox="1"/>
            <p:nvPr/>
          </p:nvSpPr>
          <p:spPr>
            <a:xfrm>
              <a:off x="2577634" y="1440653"/>
              <a:ext cx="15648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b)           ?</a:t>
              </a:r>
            </a:p>
          </p:txBody>
        </p:sp>
      </p:grpSp>
      <p:graphicFrame>
        <p:nvGraphicFramePr>
          <p:cNvPr id="35" name="Table 6">
            <a:extLst>
              <a:ext uri="{FF2B5EF4-FFF2-40B4-BE49-F238E27FC236}">
                <a16:creationId xmlns:a16="http://schemas.microsoft.com/office/drawing/2014/main" id="{A45878B7-D69C-4407-B4F2-041D18A8C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316658"/>
              </p:ext>
            </p:extLst>
          </p:nvPr>
        </p:nvGraphicFramePr>
        <p:xfrm>
          <a:off x="3233247" y="4306929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</a:t>
                      </a:r>
                      <a:endParaRPr lang="vi-VN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B7FD4297-5CB9-41BC-972D-560087C8A8C2}"/>
              </a:ext>
            </a:extLst>
          </p:cNvPr>
          <p:cNvSpPr txBox="1"/>
          <p:nvPr/>
        </p:nvSpPr>
        <p:spPr>
          <a:xfrm>
            <a:off x="8060562" y="476578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A31146B-C3AA-4CE5-8C24-BC60D726CCDB}"/>
              </a:ext>
            </a:extLst>
          </p:cNvPr>
          <p:cNvSpPr txBox="1"/>
          <p:nvPr/>
        </p:nvSpPr>
        <p:spPr>
          <a:xfrm>
            <a:off x="8060562" y="522309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79B2E-BFCB-4A55-8185-0D1E245BE5A9}"/>
              </a:ext>
            </a:extLst>
          </p:cNvPr>
          <p:cNvSpPr txBox="1"/>
          <p:nvPr/>
        </p:nvSpPr>
        <p:spPr>
          <a:xfrm>
            <a:off x="8054314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BE58BFE-7FC0-4691-81FC-D9BC78390232}"/>
              </a:ext>
            </a:extLst>
          </p:cNvPr>
          <p:cNvSpPr txBox="1"/>
          <p:nvPr/>
        </p:nvSpPr>
        <p:spPr>
          <a:xfrm>
            <a:off x="10030054" y="476260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438FC44-7009-4A00-A96C-51CB23FA4993}"/>
              </a:ext>
            </a:extLst>
          </p:cNvPr>
          <p:cNvSpPr txBox="1"/>
          <p:nvPr/>
        </p:nvSpPr>
        <p:spPr>
          <a:xfrm>
            <a:off x="10030054" y="521992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27C3CD5-8ED5-4916-9950-66BA0F3EFF7A}"/>
              </a:ext>
            </a:extLst>
          </p:cNvPr>
          <p:cNvSpPr txBox="1"/>
          <p:nvPr/>
        </p:nvSpPr>
        <p:spPr>
          <a:xfrm>
            <a:off x="10037057" y="56772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5563" y="314036"/>
            <a:ext cx="5440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cs typeface="+mn-cs"/>
              </a:rPr>
              <a:t>HOẠT ĐỘNG TIẾP NỐI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và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nhớ tên gọi thành phần trong phép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42: số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bị chia, số chia, thương tiết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781E74-6D86-463F-8DC6-FF60642C7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6" name="Picture 5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741F4D45-0708-4F31-B269-A7BDA43E61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1363621" y="2531419"/>
            <a:ext cx="1108316" cy="1645492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890" y="2806363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696" y="2912493"/>
            <a:ext cx="1232834" cy="1539508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8601" y="3169859"/>
            <a:ext cx="1055104" cy="1714544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60" y="3056064"/>
            <a:ext cx="1055104" cy="1762366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465" y="3728556"/>
            <a:ext cx="1055103" cy="1577284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64" y="4422975"/>
            <a:ext cx="805483" cy="1196262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829" y="4693777"/>
            <a:ext cx="907257" cy="127688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7C74D-8FA3-4C38-ABC3-4BC8589A79DA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16" name="Picture 1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EF6F58DD-522D-492B-98D9-20EB094AF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17" name="Picture 16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D130CCCD-9CD9-47D3-B68B-E5C03471E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19" name="Picture 18" descr="A close up of a toy&#10;&#10;Description automatically generated">
              <a:extLst>
                <a:ext uri="{FF2B5EF4-FFF2-40B4-BE49-F238E27FC236}">
                  <a16:creationId xmlns:a16="http://schemas.microsoft.com/office/drawing/2014/main" id="{DEDD1739-5D6E-49B2-97FC-C729E710D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7D7B8-24CC-4FC3-AF9A-B10604A9D68B}"/>
              </a:ext>
            </a:extLst>
          </p:cNvPr>
          <p:cNvGrpSpPr/>
          <p:nvPr/>
        </p:nvGrpSpPr>
        <p:grpSpPr>
          <a:xfrm>
            <a:off x="2856009" y="2147530"/>
            <a:ext cx="5987824" cy="3069433"/>
            <a:chOff x="3226806" y="1577082"/>
            <a:chExt cx="5042033" cy="3069433"/>
          </a:xfrm>
          <a:scene3d>
            <a:camera prst="orthographicFront">
              <a:rot lat="0" lon="0" rev="0"/>
            </a:camera>
            <a:lightRig rig="threePt" dir="t"/>
          </a:scene3d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A920A7-8A44-4B32-9528-02D320805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FA083D-9B1A-4E53-A4BB-28B4261A4090}"/>
                </a:ext>
              </a:extLst>
            </p:cNvPr>
            <p:cNvSpPr txBox="1"/>
            <p:nvPr/>
          </p:nvSpPr>
          <p:spPr>
            <a:xfrm>
              <a:off x="4346377" y="2450078"/>
              <a:ext cx="37393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Trò ch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i: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Truy tìm kho báu  </a:t>
              </a:r>
            </a:p>
          </p:txBody>
        </p:sp>
      </p:grpSp>
      <p:pic>
        <p:nvPicPr>
          <p:cNvPr id="27" name="sound.mp3">
            <a:hlinkClick r:id="" action="ppaction://media"/>
            <a:extLst>
              <a:ext uri="{FF2B5EF4-FFF2-40B4-BE49-F238E27FC236}">
                <a16:creationId xmlns:a16="http://schemas.microsoft.com/office/drawing/2014/main" id="{FFB26891-153D-488D-B86D-23B73BF00E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586181" y="-10311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189" numSld="999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900" y="3105150"/>
            <a:ext cx="13792200" cy="4000500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82977" y="2100099"/>
            <a:ext cx="1055104" cy="1762366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625117" y="2531420"/>
            <a:ext cx="1597349" cy="237154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9050" y="4671392"/>
            <a:ext cx="2186608" cy="2186608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10" name="Picture 9" descr="A person wearing a costume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DEE5888-8C8C-4719-A674-C437B08415B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373" y="2830869"/>
            <a:ext cx="805483" cy="1196262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99" y="5387022"/>
            <a:ext cx="857101" cy="1255826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58" y="4073260"/>
            <a:ext cx="1055104" cy="1196263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8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89" y="4720068"/>
            <a:ext cx="1232834" cy="1539508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21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846" y="3475975"/>
            <a:ext cx="907257" cy="127688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4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754" y="2531419"/>
            <a:ext cx="1055104" cy="1714544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83" y="2198389"/>
            <a:ext cx="1751881" cy="2704578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649" y="2787225"/>
            <a:ext cx="1751881" cy="2704578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7" name="Picture 36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A075C0E-BCBB-4307-98AE-7FAC25B5729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060" y="1518861"/>
            <a:ext cx="1751881" cy="2704578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0" y="870857"/>
            <a:ext cx="1751881" cy="3476407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781" y="5939962"/>
            <a:ext cx="295179" cy="295179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142" y="2981282"/>
            <a:ext cx="1751881" cy="3476407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22" y="4073260"/>
            <a:ext cx="1751881" cy="270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0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8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6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72" y="3626265"/>
            <a:ext cx="907257" cy="127688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87939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57579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57740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0C0590D-D091-4540-B579-B5F81154CBB0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 : 2 = ?</a:t>
            </a:r>
          </a:p>
        </p:txBody>
      </p:sp>
    </p:spTree>
    <p:extLst>
      <p:ext uri="{BB962C8B-B14F-4D97-AF65-F5344CB8AC3E}">
        <p14:creationId xmlns:p14="http://schemas.microsoft.com/office/powerpoint/2010/main" val="20940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1106" y="6067976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5859283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person wearing a costume&#10;&#10;Description automatically generated">
            <a:extLst>
              <a:ext uri="{FF2B5EF4-FFF2-40B4-BE49-F238E27FC236}">
                <a16:creationId xmlns:a16="http://schemas.microsoft.com/office/drawing/2014/main" id="{0A305CFB-B874-451A-B896-9EBBAE0D177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38" y="3743320"/>
            <a:ext cx="805483" cy="1196262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715260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713657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708848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707245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2E73B4-3C01-48B9-8136-ABD221F1CB35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14 : 2 = ?</a:t>
            </a:r>
          </a:p>
        </p:txBody>
      </p:sp>
    </p:spTree>
    <p:extLst>
      <p:ext uri="{BB962C8B-B14F-4D97-AF65-F5344CB8AC3E}">
        <p14:creationId xmlns:p14="http://schemas.microsoft.com/office/powerpoint/2010/main" val="423679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57" grpId="0" animBg="1"/>
      <p:bldP spid="57" grpId="1" animBg="1"/>
      <p:bldP spid="57" grpId="2" animBg="1"/>
      <p:bldP spid="41" grpId="0"/>
      <p:bldP spid="38" grpId="0"/>
      <p:bldP spid="56" grpId="0"/>
      <p:bldP spid="53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76911" y="526821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8891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7678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034" y="3475455"/>
            <a:ext cx="1055103" cy="157728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2C7892A-6BA1-44CF-92DF-7A84E6980040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15 : ? = 3</a:t>
            </a:r>
          </a:p>
        </p:txBody>
      </p:sp>
    </p:spTree>
    <p:extLst>
      <p:ext uri="{BB962C8B-B14F-4D97-AF65-F5344CB8AC3E}">
        <p14:creationId xmlns:p14="http://schemas.microsoft.com/office/powerpoint/2010/main" val="290665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43472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7678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167" y="3352820"/>
            <a:ext cx="1232834" cy="1539508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4EE9A0-D8D9-46D6-8404-E0EF4F12C285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20 : 5 = ?</a:t>
            </a:r>
          </a:p>
        </p:txBody>
      </p:sp>
    </p:spTree>
    <p:extLst>
      <p:ext uri="{BB962C8B-B14F-4D97-AF65-F5344CB8AC3E}">
        <p14:creationId xmlns:p14="http://schemas.microsoft.com/office/powerpoint/2010/main" val="411148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5835197" y="5264375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546067" y="5295620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7691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7678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5" y="3231296"/>
            <a:ext cx="1055104" cy="1714544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B34BB4-76C5-4BB4-BE25-060A405994E8}"/>
              </a:ext>
            </a:extLst>
          </p:cNvPr>
          <p:cNvSpPr txBox="1"/>
          <p:nvPr/>
        </p:nvSpPr>
        <p:spPr>
          <a:xfrm>
            <a:off x="4307106" y="186314"/>
            <a:ext cx="39573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: 5 = 6</a:t>
            </a:r>
          </a:p>
        </p:txBody>
      </p:sp>
    </p:spTree>
    <p:extLst>
      <p:ext uri="{BB962C8B-B14F-4D97-AF65-F5344CB8AC3E}">
        <p14:creationId xmlns:p14="http://schemas.microsoft.com/office/powerpoint/2010/main" val="266208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38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914525" y="4852687"/>
            <a:ext cx="1050925" cy="10641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12603393" y="2806978"/>
            <a:ext cx="3899826" cy="2550423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7796006" y="2747984"/>
            <a:ext cx="3899826" cy="2550423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540178" y="2713635"/>
            <a:ext cx="2186608" cy="2186608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3226806" y="1577082"/>
            <a:ext cx="5042033" cy="3069433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25896" y="2400300"/>
              <a:ext cx="32396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Nhập câu hỏi ở đây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Thay đổi các câu hỏi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987" y="5958145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220" y="3820849"/>
            <a:ext cx="607009" cy="607008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87" y="1297706"/>
            <a:ext cx="4787938" cy="3867181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569218" y="5280918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632041" y="5428002"/>
            <a:ext cx="679994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5858121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558190" y="6044284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621013" y="6191368"/>
            <a:ext cx="673582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5814849" y="5273142"/>
            <a:ext cx="4097246" cy="68980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5939734" y="6191368"/>
            <a:ext cx="676788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>
            <a:hlinkClick r:id="rId20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11084814" y="5847501"/>
            <a:ext cx="1001935" cy="1034358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687172-D2D3-460E-9192-0005703A5540}"/>
              </a:ext>
            </a:extLst>
          </p:cNvPr>
          <p:cNvGrpSpPr/>
          <p:nvPr/>
        </p:nvGrpSpPr>
        <p:grpSpPr>
          <a:xfrm>
            <a:off x="3222444" y="1568692"/>
            <a:ext cx="5042033" cy="3069433"/>
            <a:chOff x="3222444" y="1568692"/>
            <a:chExt cx="5042033" cy="3069433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0A30B90-4341-4B97-95A0-66B483B122A5}"/>
                </a:ext>
              </a:extLst>
            </p:cNvPr>
            <p:cNvGrpSpPr/>
            <p:nvPr/>
          </p:nvGrpSpPr>
          <p:grpSpPr>
            <a:xfrm>
              <a:off x="3222444" y="1568692"/>
              <a:ext cx="5042033" cy="3069433"/>
              <a:chOff x="3226806" y="1577082"/>
              <a:chExt cx="5042033" cy="3069433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32522838-BCEF-4B4F-BFDB-62A4EF24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3878" b="95568" l="2024" r="96965">
                            <a14:foregroundMark x1="10455" y1="38781" x2="10455" y2="38781"/>
                            <a14:foregroundMark x1="9444" y1="16620" x2="9444" y2="20499"/>
                            <a14:foregroundMark x1="9781" y1="32133" x2="9781" y2="43213"/>
                            <a14:foregroundMark x1="10118" y1="53463" x2="10455" y2="61219"/>
                            <a14:foregroundMark x1="10455" y1="67867" x2="10455" y2="71745"/>
                            <a14:foregroundMark x1="10455" y1="77839" x2="10455" y2="77839"/>
                            <a14:foregroundMark x1="10455" y1="78393" x2="10455" y2="78393"/>
                            <a14:foregroundMark x1="9106" y1="86704" x2="9106" y2="86704"/>
                            <a14:foregroundMark x1="8769" y1="80055" x2="8769" y2="74515"/>
                            <a14:foregroundMark x1="8769" y1="69529" x2="8432" y2="61219"/>
                            <a14:foregroundMark x1="6408" y1="50139" x2="6408" y2="45983"/>
                            <a14:foregroundMark x1="6071" y1="34903" x2="6071" y2="30471"/>
                            <a14:foregroundMark x1="5396" y1="24377" x2="5396" y2="21053"/>
                            <a14:foregroundMark x1="5396" y1="12742" x2="5396" y2="12742"/>
                            <a14:foregroundMark x1="5396" y1="11634" x2="5396" y2="11634"/>
                            <a14:foregroundMark x1="7757" y1="9418" x2="10455" y2="9418"/>
                            <a14:foregroundMark x1="11467" y1="9418" x2="13153" y2="9418"/>
                            <a14:foregroundMark x1="14165" y1="9418" x2="14165" y2="9418"/>
                            <a14:foregroundMark x1="11467" y1="6094" x2="11467" y2="6094"/>
                            <a14:foregroundMark x1="6071" y1="6648" x2="5059" y2="11080"/>
                            <a14:foregroundMark x1="14840" y1="10526" x2="14840" y2="10526"/>
                            <a14:foregroundMark x1="2024" y1="13850" x2="2024" y2="13850"/>
                            <a14:foregroundMark x1="12816" y1="92798" x2="12816" y2="92798"/>
                            <a14:foregroundMark x1="10118" y1="95014" x2="8769" y2="95568"/>
                            <a14:foregroundMark x1="14503" y1="88366" x2="14503" y2="88366"/>
                            <a14:foregroundMark x1="88533" y1="38781" x2="89545" y2="44321"/>
                            <a14:foregroundMark x1="89207" y1="63989" x2="89207" y2="67867"/>
                            <a14:foregroundMark x1="93255" y1="77285" x2="93255" y2="83380"/>
                            <a14:foregroundMark x1="93255" y1="85042" x2="93255" y2="78393"/>
                            <a14:foregroundMark x1="90219" y1="44321" x2="89545" y2="34903"/>
                            <a14:foregroundMark x1="88870" y1="28255" x2="88870" y2="23269"/>
                            <a14:foregroundMark x1="95953" y1="87258" x2="95953" y2="87258"/>
                            <a14:foregroundMark x1="93255" y1="91136" x2="91906" y2="92798"/>
                            <a14:foregroundMark x1="89207" y1="94460" x2="89207" y2="94460"/>
                            <a14:foregroundMark x1="96290" y1="82825" x2="96290" y2="82825"/>
                            <a14:foregroundMark x1="94604" y1="72853" x2="94266" y2="68421"/>
                            <a14:foregroundMark x1="93929" y1="59003" x2="93929" y2="56233"/>
                            <a14:foregroundMark x1="87184" y1="4986" x2="87184" y2="4986"/>
                            <a14:foregroundMark x1="86509" y1="6094" x2="86509" y2="6094"/>
                            <a14:foregroundMark x1="92917" y1="6094" x2="93929" y2="6648"/>
                            <a14:foregroundMark x1="96627" y1="8864" x2="96965" y2="12742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26806" y="1577082"/>
                <a:ext cx="5042033" cy="3069433"/>
              </a:xfrm>
              <a:prstGeom prst="rect">
                <a:avLst/>
              </a:prstGeom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86604CA8-14A7-4244-90DB-6775A4BC83A3}"/>
                  </a:ext>
                </a:extLst>
              </p:cNvPr>
              <p:cNvSpPr txBox="1"/>
              <p:nvPr/>
            </p:nvSpPr>
            <p:spPr>
              <a:xfrm>
                <a:off x="4070692" y="3267825"/>
                <a:ext cx="323966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Bạn đã trả lời sai.</a:t>
                </a:r>
                <a:b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Hãy cố gắng lần sau nhé</a:t>
                </a:r>
              </a:p>
            </p:txBody>
          </p:sp>
        </p:grpSp>
        <p:pic>
          <p:nvPicPr>
            <p:cNvPr id="61" name="Picture 60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A8E71491-5CFE-4301-B8D1-F6BF3C8DD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184" y="1871408"/>
              <a:ext cx="1400559" cy="1447386"/>
            </a:xfrm>
            <a:prstGeom prst="rect">
              <a:avLst/>
            </a:prstGeom>
          </p:spPr>
        </p:pic>
      </p:grp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0" y="5970726"/>
            <a:ext cx="851591" cy="8455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37" y="3691955"/>
            <a:ext cx="1055104" cy="1196263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5950762" y="5428002"/>
            <a:ext cx="681597" cy="5539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31E55-3DC6-4474-A55B-6BE98A492F3F}"/>
              </a:ext>
            </a:extLst>
          </p:cNvPr>
          <p:cNvSpPr/>
          <p:nvPr/>
        </p:nvSpPr>
        <p:spPr>
          <a:xfrm>
            <a:off x="3570997" y="370274"/>
            <a:ext cx="7469999" cy="9083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21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kem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chia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đều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cho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7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mấy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25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6204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527</Words>
  <Application>Microsoft Office PowerPoint</Application>
  <PresentationFormat>Widescreen</PresentationFormat>
  <Paragraphs>164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8" baseType="lpstr">
      <vt:lpstr>微软雅黑</vt:lpstr>
      <vt:lpstr>宋体</vt:lpstr>
      <vt:lpstr>#9Slide03 Arima Madurai Medium</vt:lpstr>
      <vt:lpstr>Arial</vt:lpstr>
      <vt:lpstr>Arial-Rounded</vt:lpstr>
      <vt:lpstr>Calibri</vt:lpstr>
      <vt:lpstr>Calibri Light</vt:lpstr>
      <vt:lpstr>Cambria Math</vt:lpstr>
      <vt:lpstr>等线</vt:lpstr>
      <vt:lpstr>HP001 4 hàng</vt:lpstr>
      <vt:lpstr>iCiel Cadena</vt:lpstr>
      <vt:lpstr>黑体</vt:lpstr>
      <vt:lpstr>Tahoma</vt:lpstr>
      <vt:lpstr>思源黑体 CN Bold</vt:lpstr>
      <vt:lpstr>自定义设计方案</vt:lpstr>
      <vt:lpstr>第一PPT，www.1ppt.com</vt:lpstr>
      <vt:lpstr>Office Theme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13</cp:revision>
  <dcterms:created xsi:type="dcterms:W3CDTF">2021-07-09T06:30:31Z</dcterms:created>
  <dcterms:modified xsi:type="dcterms:W3CDTF">2022-02-05T13:10:24Z</dcterms:modified>
</cp:coreProperties>
</file>