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2" r:id="rId4"/>
    <p:sldMasterId id="2147483704" r:id="rId5"/>
    <p:sldMasterId id="2147483716" r:id="rId6"/>
    <p:sldMasterId id="2147483730" r:id="rId7"/>
    <p:sldMasterId id="2147483744" r:id="rId8"/>
    <p:sldMasterId id="2147483756" r:id="rId9"/>
    <p:sldMasterId id="2147483762" r:id="rId10"/>
  </p:sldMasterIdLst>
  <p:notesMasterIdLst>
    <p:notesMasterId r:id="rId32"/>
  </p:notesMasterIdLst>
  <p:sldIdLst>
    <p:sldId id="257" r:id="rId11"/>
    <p:sldId id="474" r:id="rId12"/>
    <p:sldId id="258" r:id="rId13"/>
    <p:sldId id="11088405" r:id="rId14"/>
    <p:sldId id="526" r:id="rId15"/>
    <p:sldId id="11088407" r:id="rId16"/>
    <p:sldId id="11088408" r:id="rId17"/>
    <p:sldId id="11088409" r:id="rId18"/>
    <p:sldId id="11088410" r:id="rId19"/>
    <p:sldId id="11088411" r:id="rId20"/>
    <p:sldId id="288" r:id="rId21"/>
    <p:sldId id="295" r:id="rId22"/>
    <p:sldId id="327" r:id="rId23"/>
    <p:sldId id="11088406" r:id="rId24"/>
    <p:sldId id="11088412" r:id="rId25"/>
    <p:sldId id="11088398" r:id="rId26"/>
    <p:sldId id="11088413" r:id="rId27"/>
    <p:sldId id="11088414" r:id="rId28"/>
    <p:sldId id="11088415" r:id="rId29"/>
    <p:sldId id="11088416" r:id="rId30"/>
    <p:sldId id="200757714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969" autoAdjust="0"/>
  </p:normalViewPr>
  <p:slideViewPr>
    <p:cSldViewPr snapToGrid="0">
      <p:cViewPr>
        <p:scale>
          <a:sx n="44" d="100"/>
          <a:sy n="44" d="100"/>
        </p:scale>
        <p:origin x="165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CB2BA-09A3-4E38-815D-C7F6912E0604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59F05-DD04-4D96-BA9B-C3F47DA4C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5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87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172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490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6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8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0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7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0627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855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793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5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8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6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2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7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5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3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5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2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6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5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3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1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09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7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9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3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1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3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6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6" y="259506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3"/>
            <a:ext cx="1104842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3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5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785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7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3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1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7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9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18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4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2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22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45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73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1622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5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7565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73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757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3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4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11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1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35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4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19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31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3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98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77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784565" y="1632847"/>
            <a:ext cx="8913302" cy="2839233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22: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Chăm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sóc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,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bảo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vệ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cơ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quan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vận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động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6000" b="1" noProof="0"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(tiết 1)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2AADDA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05" y="-319800"/>
            <a:ext cx="2978872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400824"/>
            <a:ext cx="2036252" cy="3488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469625-1263-4B50-B7D8-7F5F3CD247A6}"/>
              </a:ext>
            </a:extLst>
          </p:cNvPr>
          <p:cNvSpPr txBox="1"/>
          <p:nvPr/>
        </p:nvSpPr>
        <p:spPr>
          <a:xfrm>
            <a:off x="3851634" y="206275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BE7E8E-9935-482E-8EF4-3491A191C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08173" y="3006461"/>
            <a:ext cx="381722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95945" y="356462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983" y="3994494"/>
            <a:ext cx="6783379" cy="29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3" y="268141"/>
            <a:ext cx="2808115" cy="3355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5631" y="129264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 những việc làm có lợi cho cơ quan vận động?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0416" y="196551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419" y="2616441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426" y="328286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426" y="3949295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Cẩn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6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80729" y="2546589"/>
            <a:ext cx="3798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Em đã thực hiện được những việc làm nào?</a:t>
            </a:r>
            <a:endParaRPr kumimoji="0" lang="en-US" sz="400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7201" y="402805"/>
            <a:ext cx="5799716" cy="59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851975" y="1169895"/>
            <a:ext cx="8888506" cy="6271413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58" y="3948000"/>
            <a:ext cx="6783379" cy="29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383" y="2985610"/>
            <a:ext cx="45006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4. VẬN 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92" y="-269456"/>
            <a:ext cx="32004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1924" r="76096" b="23684"/>
          <a:stretch/>
        </p:blipFill>
        <p:spPr>
          <a:xfrm>
            <a:off x="3557608" y="2441259"/>
            <a:ext cx="1283333" cy="15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5481 0.04005 C 0.18698 0.04908 0.23528 0.05394 0.2862 0.05394 C 0.34388 0.05394 0.3901 0.04908 0.42226 0.04005 L 0.57721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786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6945D8-4E34-4335-A743-B1EE6A33155C}"/>
              </a:ext>
            </a:extLst>
          </p:cNvPr>
          <p:cNvSpPr/>
          <p:nvPr/>
        </p:nvSpPr>
        <p:spPr>
          <a:xfrm>
            <a:off x="697497" y="212916"/>
            <a:ext cx="10983432" cy="111278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</a:rPr>
              <a:t>1. Quan sát hình sau và giải thích vì sao tay bạn Minh phải b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ó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</a:rPr>
              <a:t> bột.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00DB00-4B88-4BB2-BF0F-0C6B0811E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35" y="1556873"/>
            <a:ext cx="3463023" cy="5122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3F00A-A2F6-4EB2-9C02-35EFBD9D7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692" y="2030110"/>
            <a:ext cx="3913345" cy="4359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FEC6C-87D6-4CF2-B516-5D28EFD42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7872" y="2030110"/>
            <a:ext cx="4000294" cy="43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92" y="365125"/>
            <a:ext cx="7276180" cy="4092851"/>
          </a:xfrm>
        </p:spPr>
      </p:pic>
      <p:sp>
        <p:nvSpPr>
          <p:cNvPr id="6" name="Luyện đọc từ khó"/>
          <p:cNvSpPr txBox="1"/>
          <p:nvPr/>
        </p:nvSpPr>
        <p:spPr>
          <a:xfrm>
            <a:off x="1156194" y="4870499"/>
            <a:ext cx="98796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Thảo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luận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nhóm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bốn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0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0" y="1014562"/>
            <a:ext cx="9226828" cy="4864380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5293360"/>
            <a:ext cx="12192000" cy="1594839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id="{34E286F2-A59C-4CC5-BE78-169752D54AB7}"/>
              </a:ext>
            </a:extLst>
          </p:cNvPr>
          <p:cNvSpPr txBox="1"/>
          <p:nvPr/>
        </p:nvSpPr>
        <p:spPr>
          <a:xfrm>
            <a:off x="2082603" y="2093500"/>
            <a:ext cx="8026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prstClr val="white"/>
                </a:solidFill>
                <a:latin typeface="Calibri"/>
              </a:rPr>
              <a:t>2. Theo em, cần chú ý điều gì khi chơi thể thao để bảo vệ cơ quan vận động?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person, way&#10;&#10;Description automatically generated">
            <a:extLst>
              <a:ext uri="{FF2B5EF4-FFF2-40B4-BE49-F238E27FC236}">
                <a16:creationId xmlns:a16="http://schemas.microsoft.com/office/drawing/2014/main" id="{ED7E527C-DD25-46CF-86A1-EF053ACDA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14" y="121920"/>
            <a:ext cx="7620000" cy="5334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1920239" y="5623560"/>
            <a:ext cx="8515351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</a:rPr>
              <a:t>khởi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</a:rPr>
              <a:t>trước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 thao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</a:endParaRPr>
          </a:p>
        </p:txBody>
      </p:sp>
    </p:spTree>
    <p:extLst>
      <p:ext uri="{BB962C8B-B14F-4D97-AF65-F5344CB8AC3E}">
        <p14:creationId xmlns:p14="http://schemas.microsoft.com/office/powerpoint/2010/main" val="15417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2815590" y="5623560"/>
            <a:ext cx="6362700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gối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pic>
        <p:nvPicPr>
          <p:cNvPr id="6" name="Picture 5" descr="A picture containing tree, outdoor, road, person&#10;&#10;Description automatically generated">
            <a:extLst>
              <a:ext uri="{FF2B5EF4-FFF2-40B4-BE49-F238E27FC236}">
                <a16:creationId xmlns:a16="http://schemas.microsoft.com/office/drawing/2014/main" id="{5A9F8C27-FDE8-4E93-9941-E0865B71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10" y="289292"/>
            <a:ext cx="7437120" cy="49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0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1291590" y="5623560"/>
            <a:ext cx="9624060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thao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hợp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lứa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tuổi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pic>
        <p:nvPicPr>
          <p:cNvPr id="3" name="Picture 2" descr="A picture containing sky, ground, outdoor, athletic game&#10;&#10;Description automatically generated">
            <a:extLst>
              <a:ext uri="{FF2B5EF4-FFF2-40B4-BE49-F238E27FC236}">
                <a16:creationId xmlns:a16="http://schemas.microsoft.com/office/drawing/2014/main" id="{D0A96A22-CC8A-4E89-92FE-4FD7BD525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60" y="137160"/>
            <a:ext cx="8423910" cy="53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089328"/>
            <a:ext cx="7818554" cy="40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, chat or text message&#10;&#10;Description automatically generated">
            <a:extLst>
              <a:ext uri="{FF2B5EF4-FFF2-40B4-BE49-F238E27FC236}">
                <a16:creationId xmlns:a16="http://schemas.microsoft.com/office/drawing/2014/main" id="{576E75F2-6C30-4050-8763-DD9550274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79719"/>
            <a:ext cx="10905066" cy="389856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3925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Hôm nay em được biết thêm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được điều gì qua bài học?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6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2.22222E-6 L 1.4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1.11111E-6 L -1.041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4" y="2555974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9" name="文本框 25">
            <a:extLst>
              <a:ext uri="{FF2B5EF4-FFF2-40B4-BE49-F238E27FC236}">
                <a16:creationId xmlns:a16="http://schemas.microsoft.com/office/drawing/2014/main" id="{83975A24-508F-43F3-B295-54EB38968D85}"/>
              </a:ext>
            </a:extLst>
          </p:cNvPr>
          <p:cNvSpPr txBox="1"/>
          <p:nvPr/>
        </p:nvSpPr>
        <p:spPr>
          <a:xfrm>
            <a:off x="2989692" y="1432326"/>
            <a:ext cx="6910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54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Khi ngã cơ quan nào dễ bị thương nhất?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6949" y="3006461"/>
            <a:ext cx="383966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0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697497" y="212916"/>
            <a:ext cx="10983432" cy="111278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</a:rPr>
              <a:t>Quan sát hình dưới đây và nêu các việc làm cần thiết để chăm sóc, bảo vệ cơ quan vận động.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C6BEC-6BAC-49CC-A5A4-7A2FB7CA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325" y="1716404"/>
            <a:ext cx="8189349" cy="41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697497" y="212916"/>
            <a:ext cx="10983432" cy="111278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Quan sát hình dưới đây và nêu các việc làm cần thiết để chăm sóc, bảo vệ cơ quan vận động.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CA7A2-D4D9-44FC-BFEF-CACA1AC46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847" y="1690687"/>
            <a:ext cx="7852851" cy="39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03589" y="2683749"/>
            <a:ext cx="37989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Nêu việc làm trong tranh, tác dụng của mỗi  việc làm?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7201" y="402805"/>
            <a:ext cx="5799716" cy="59960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274579">
            <a:off x="2140234" y="3769118"/>
            <a:ext cx="1724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3281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1417587" y="4281996"/>
            <a:ext cx="544041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2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</a:rPr>
              <a:t>bạn nhỏ đang chơi cầu l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ô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</a:rPr>
              <a:t>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rèn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khỏe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C6BEC-6BAC-49CC-A5A4-7A2FB7CA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327" y="180531"/>
            <a:ext cx="9726664" cy="410146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AAF353-7DDA-4D45-82F7-10C9FAF2EB4A}"/>
              </a:ext>
            </a:extLst>
          </p:cNvPr>
          <p:cNvSpPr/>
          <p:nvPr/>
        </p:nvSpPr>
        <p:spPr>
          <a:xfrm>
            <a:off x="7155180" y="4281996"/>
            <a:ext cx="514323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Bạn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nam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ngồi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học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đúng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tư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thế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tránh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vẹo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cột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sống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5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1394727" y="4864926"/>
            <a:ext cx="544041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giúp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khỏe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AAF353-7DDA-4D45-82F7-10C9FAF2EB4A}"/>
              </a:ext>
            </a:extLst>
          </p:cNvPr>
          <p:cNvSpPr/>
          <p:nvPr/>
        </p:nvSpPr>
        <p:spPr>
          <a:xfrm>
            <a:off x="7258050" y="4864926"/>
            <a:ext cx="514323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đội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mũ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đeo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bảo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vệ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gối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xe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đạp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37259E-CF13-4C91-B540-4762B9948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81" y="170497"/>
            <a:ext cx="9464040" cy="44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294</Words>
  <Application>Microsoft Office PowerPoint</Application>
  <PresentationFormat>Widescreen</PresentationFormat>
  <Paragraphs>39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等线</vt:lpstr>
      <vt:lpstr>等线 Light</vt:lpstr>
      <vt:lpstr>Microsoft YaHei</vt:lpstr>
      <vt:lpstr>Arial</vt:lpstr>
      <vt:lpstr>Arial Black</vt:lpstr>
      <vt:lpstr>Arial-Rounded</vt:lpstr>
      <vt:lpstr>Averta Std CY Bold</vt:lpstr>
      <vt:lpstr>Calibri</vt:lpstr>
      <vt:lpstr>Calibri Light</vt:lpstr>
      <vt:lpstr>Quicksand Medium</vt:lpstr>
      <vt:lpstr>Times New Roman</vt:lpstr>
      <vt:lpstr>字魂59号-创粗黑</vt:lpstr>
      <vt:lpstr>Office 主题</vt:lpstr>
      <vt:lpstr>Hoạt động</vt:lpstr>
      <vt:lpstr>3_Office Theme</vt:lpstr>
      <vt:lpstr>Office 主题​​</vt:lpstr>
      <vt:lpstr>1_Office 主题​​</vt:lpstr>
      <vt:lpstr>5_Office Theme</vt:lpstr>
      <vt:lpstr>Office Theme</vt:lpstr>
      <vt:lpstr>2_Office 主题​​</vt:lpstr>
      <vt:lpstr>1_Hoạt động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14</cp:revision>
  <dcterms:created xsi:type="dcterms:W3CDTF">2021-07-03T08:04:49Z</dcterms:created>
  <dcterms:modified xsi:type="dcterms:W3CDTF">2022-02-28T13:14:55Z</dcterms:modified>
</cp:coreProperties>
</file>