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2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007577127" r:id="rId2"/>
    <p:sldId id="269" r:id="rId3"/>
    <p:sldId id="257" r:id="rId4"/>
    <p:sldId id="259" r:id="rId5"/>
    <p:sldId id="260" r:id="rId6"/>
    <p:sldId id="263" r:id="rId7"/>
    <p:sldId id="264" r:id="rId8"/>
    <p:sldId id="265" r:id="rId9"/>
    <p:sldId id="258" r:id="rId10"/>
    <p:sldId id="266" r:id="rId11"/>
    <p:sldId id="2007577126" r:id="rId12"/>
    <p:sldId id="1431" r:id="rId13"/>
    <p:sldId id="9441" r:id="rId14"/>
    <p:sldId id="2007577123" r:id="rId15"/>
    <p:sldId id="2007577124" r:id="rId16"/>
    <p:sldId id="2007577125" r:id="rId17"/>
    <p:sldId id="200757712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F35BD-9182-420A-9D50-B8B531C1920B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E20FE-6EE9-4AB5-82AE-22794F7D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5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56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46D479-173D-4057-88C4-2EBDF79A83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0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039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3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5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042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56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16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58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1254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0893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3390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3027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02441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121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5188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559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93717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5363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87117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9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jp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1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jpg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18" Type="http://schemas.openxmlformats.org/officeDocument/2006/relationships/image" Target="../media/image32.png"/><Relationship Id="rId26" Type="http://schemas.microsoft.com/office/2007/relationships/hdphoto" Target="../media/hdphoto13.wdp"/><Relationship Id="rId3" Type="http://schemas.openxmlformats.org/officeDocument/2006/relationships/image" Target="../media/image25.png"/><Relationship Id="rId21" Type="http://schemas.openxmlformats.org/officeDocument/2006/relationships/image" Target="../media/image34.png"/><Relationship Id="rId7" Type="http://schemas.openxmlformats.org/officeDocument/2006/relationships/image" Target="../media/image27.png"/><Relationship Id="rId12" Type="http://schemas.openxmlformats.org/officeDocument/2006/relationships/slide" Target="slide6.xml"/><Relationship Id="rId17" Type="http://schemas.openxmlformats.org/officeDocument/2006/relationships/slide" Target="slide5.xml"/><Relationship Id="rId25" Type="http://schemas.openxmlformats.org/officeDocument/2006/relationships/image" Target="../media/image37.png"/><Relationship Id="rId2" Type="http://schemas.openxmlformats.org/officeDocument/2006/relationships/image" Target="../media/image24.jpg"/><Relationship Id="rId16" Type="http://schemas.openxmlformats.org/officeDocument/2006/relationships/slide" Target="slide8.xml"/><Relationship Id="rId20" Type="http://schemas.microsoft.com/office/2007/relationships/hdphoto" Target="../media/hdphoto11.wdp"/><Relationship Id="rId29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36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microsoft.com/office/2007/relationships/hdphoto" Target="../media/hdphoto14.wdp"/><Relationship Id="rId10" Type="http://schemas.openxmlformats.org/officeDocument/2006/relationships/image" Target="../media/image29.png"/><Relationship Id="rId19" Type="http://schemas.openxmlformats.org/officeDocument/2006/relationships/image" Target="../media/image33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7.xml"/><Relationship Id="rId22" Type="http://schemas.microsoft.com/office/2007/relationships/hdphoto" Target="../media/hdphoto12.wdp"/><Relationship Id="rId27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20.png"/><Relationship Id="rId4" Type="http://schemas.openxmlformats.org/officeDocument/2006/relationships/image" Target="../media/image39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20.png"/><Relationship Id="rId4" Type="http://schemas.openxmlformats.org/officeDocument/2006/relationships/image" Target="../media/image39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20.png"/><Relationship Id="rId4" Type="http://schemas.openxmlformats.org/officeDocument/2006/relationships/image" Target="../media/image39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20.png"/><Relationship Id="rId4" Type="http://schemas.openxmlformats.org/officeDocument/2006/relationships/image" Target="../media/image39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19A942F-F043-4803-8399-F8245979E7CA}"/>
              </a:ext>
            </a:extLst>
          </p:cNvPr>
          <p:cNvSpPr/>
          <p:nvPr/>
        </p:nvSpPr>
        <p:spPr>
          <a:xfrm>
            <a:off x="2180700" y="1092741"/>
            <a:ext cx="10620899" cy="5470525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12">
            <a:extLst>
              <a:ext uri="{FF2B5EF4-FFF2-40B4-BE49-F238E27FC236}">
                <a16:creationId xmlns:a16="http://schemas.microsoft.com/office/drawing/2014/main" id="{B235C7D4-A805-41E4-943D-756BBF368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024" y="1611854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3EEDB0D-B9F2-4336-9CC0-40330BB50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089" y="4972591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C4531675-FB79-42E3-86E6-A40DD25E3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999" y="3235866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337AB8B0-5472-4D91-9094-19199D65E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5296901" y="6891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6">
            <a:extLst>
              <a:ext uri="{FF2B5EF4-FFF2-40B4-BE49-F238E27FC236}">
                <a16:creationId xmlns:a16="http://schemas.microsoft.com/office/drawing/2014/main" id="{89C98F08-5BC4-4970-BC5C-B7437E34CC61}"/>
              </a:ext>
            </a:extLst>
          </p:cNvPr>
          <p:cNvGrpSpPr>
            <a:grpSpLocks/>
          </p:cNvGrpSpPr>
          <p:nvPr/>
        </p:nvGrpSpPr>
        <p:grpSpPr bwMode="auto">
          <a:xfrm>
            <a:off x="1937751" y="3828004"/>
            <a:ext cx="3479800" cy="2455862"/>
            <a:chOff x="3393422" y="3429000"/>
            <a:chExt cx="3117731" cy="2201738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0FF7993C-C110-4E53-820A-8FC08859F5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64CFB24-B454-4825-BB03-659BE41BB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66C23429-3389-49DD-B9B0-BE4DEFBDC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049" y="576316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C88796-5287-4E81-A9F5-DE71D5F0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090E4DF9-6418-4BF1-A48C-22021BA3E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962" y="-103707"/>
            <a:ext cx="3401182" cy="25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6FD61531-9BE2-4F56-8479-2B2F6F79F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4" y="572982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7">
            <a:extLst>
              <a:ext uri="{FF2B5EF4-FFF2-40B4-BE49-F238E27FC236}">
                <a16:creationId xmlns:a16="http://schemas.microsoft.com/office/drawing/2014/main" id="{E138CE74-2D95-4D4F-A549-9F57ABA55B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21" name="图片 18">
            <a:extLst>
              <a:ext uri="{FF2B5EF4-FFF2-40B4-BE49-F238E27FC236}">
                <a16:creationId xmlns:a16="http://schemas.microsoft.com/office/drawing/2014/main" id="{6D7F17A1-BBBE-4542-A163-92D97E7015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2" name="图片 19">
            <a:extLst>
              <a:ext uri="{FF2B5EF4-FFF2-40B4-BE49-F238E27FC236}">
                <a16:creationId xmlns:a16="http://schemas.microsoft.com/office/drawing/2014/main" id="{DE28BC8E-1204-49D0-B56E-65BB7449AD6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23" name="5b88b3011ff0f">
            <a:hlinkClick r:id="" action="ppaction://media"/>
            <a:extLst>
              <a:ext uri="{FF2B5EF4-FFF2-40B4-BE49-F238E27FC236}">
                <a16:creationId xmlns:a16="http://schemas.microsoft.com/office/drawing/2014/main" id="{6C3B8713-53A7-4541-9904-10A81A800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34453" y="-1459832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B96CD3-310C-4BFB-81A4-0ACF40D69A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5" y="443860"/>
            <a:ext cx="1433052" cy="1433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987DAC-E73A-4277-8979-8A03E9AFAA46}"/>
              </a:ext>
            </a:extLst>
          </p:cNvPr>
          <p:cNvSpPr txBox="1"/>
          <p:nvPr/>
        </p:nvSpPr>
        <p:spPr>
          <a:xfrm>
            <a:off x="5190935" y="1547065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67A81-5A81-48CA-AE44-C7DEC8A29D7D}"/>
              </a:ext>
            </a:extLst>
          </p:cNvPr>
          <p:cNvSpPr txBox="1"/>
          <p:nvPr/>
        </p:nvSpPr>
        <p:spPr>
          <a:xfrm>
            <a:off x="3792117" y="2720585"/>
            <a:ext cx="731963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NHIÊN XÃ HỘI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20 : ÔN TẬP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ĐỀ ĐỘNG VẬT, THỰC VẬT</a:t>
            </a:r>
          </a:p>
        </p:txBody>
      </p:sp>
    </p:spTree>
    <p:extLst>
      <p:ext uri="{BB962C8B-B14F-4D97-AF65-F5344CB8AC3E}">
        <p14:creationId xmlns:p14="http://schemas.microsoft.com/office/powerpoint/2010/main" val="2565115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635125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1430338" y="874713"/>
            <a:ext cx="6846887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2228671"/>
            <a:ext cx="4140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Thực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hành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2C42257-5649-486C-9440-1400C19F5965}"/>
              </a:ext>
            </a:extLst>
          </p:cNvPr>
          <p:cNvSpPr txBox="1"/>
          <p:nvPr/>
        </p:nvSpPr>
        <p:spPr>
          <a:xfrm>
            <a:off x="2435290" y="502920"/>
            <a:ext cx="823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D8087A-74C4-49C7-ABA5-B31BFA6AB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7552" y="1265110"/>
            <a:ext cx="8436896" cy="53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9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>
            <a:extLst>
              <a:ext uri="{FF2B5EF4-FFF2-40B4-BE49-F238E27FC236}">
                <a16:creationId xmlns:a16="http://schemas.microsoft.com/office/drawing/2014/main" id="{3D6B3E8B-69F9-4AA0-BD8C-F962EB7F618D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89A476-1809-4949-9431-61676CBF8FFA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B0A7E4-4866-4310-AAC3-FB0939F5E2EB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975337D3-B88F-4D9B-BA4D-2A69B645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0EAF0A48-3907-4164-A18C-9C17A8590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088" y="431800"/>
            <a:ext cx="7426325" cy="647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04D6A345-47A5-44C0-AAA2-16747C27B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13" y="3734816"/>
            <a:ext cx="2988120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Hoàn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thành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sơ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đồ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1D347350-7A6C-4C65-ACAF-2A76BC666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3" y="4667799"/>
            <a:ext cx="3413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34628B-A196-4B1E-875F-0C673F6F6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7488" y="1644650"/>
            <a:ext cx="6135084" cy="38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81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8C9F7503-7A6B-4314-97BF-A66E85DC9F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84" y="2299914"/>
            <a:ext cx="4473631" cy="4473631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id="{1D111102-9003-496C-B765-4CF98168A3C8}"/>
              </a:ext>
            </a:extLst>
          </p:cNvPr>
          <p:cNvSpPr txBox="1"/>
          <p:nvPr/>
        </p:nvSpPr>
        <p:spPr>
          <a:xfrm>
            <a:off x="2254393" y="1586171"/>
            <a:ext cx="8272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Chia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sẻ</a:t>
            </a:r>
            <a:r>
              <a:rPr kumimoji="0" lang="en-US" altLang="zh-CN" sz="8000" b="1" i="0" u="none" strike="noStrike" kern="1200" cap="none" spc="0" normalizeH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trước</a:t>
            </a:r>
            <a:r>
              <a:rPr kumimoji="0" lang="en-US" altLang="zh-CN" sz="8000" b="1" i="0" u="none" strike="noStrike" kern="1200" cap="none" spc="0" normalizeH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lớp</a:t>
            </a:r>
            <a:endParaRPr kumimoji="0" lang="en-US" altLang="zh-CN" sz="80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剪纸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1116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368A07F2-0350-4107-9F19-A2141A739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67DF0D-CA2C-4B21-BC99-F36A2A721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327" y="981978"/>
            <a:ext cx="9169893" cy="2447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FAA16-BBFC-475F-A583-0B21CFA59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914" y="3553686"/>
            <a:ext cx="8386122" cy="33043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B0E48C-1940-488F-8A59-E2FD3433738B}"/>
              </a:ext>
            </a:extLst>
          </p:cNvPr>
          <p:cNvSpPr/>
          <p:nvPr/>
        </p:nvSpPr>
        <p:spPr>
          <a:xfrm>
            <a:off x="8854751" y="821094"/>
            <a:ext cx="1548882" cy="5131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901073-5CF6-4D5F-ADBC-1F34FCD9AC71}"/>
              </a:ext>
            </a:extLst>
          </p:cNvPr>
          <p:cNvSpPr/>
          <p:nvPr/>
        </p:nvSpPr>
        <p:spPr>
          <a:xfrm>
            <a:off x="8854751" y="1478764"/>
            <a:ext cx="1651518" cy="5131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352C25-D03A-4493-A3A0-CE6A0FFFFC90}"/>
              </a:ext>
            </a:extLst>
          </p:cNvPr>
          <p:cNvSpPr/>
          <p:nvPr/>
        </p:nvSpPr>
        <p:spPr>
          <a:xfrm>
            <a:off x="8854751" y="2152832"/>
            <a:ext cx="2444620" cy="5131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7E9CE3-5BA6-4776-80DE-06BDC4655FD7}"/>
              </a:ext>
            </a:extLst>
          </p:cNvPr>
          <p:cNvSpPr/>
          <p:nvPr/>
        </p:nvSpPr>
        <p:spPr>
          <a:xfrm>
            <a:off x="8854751" y="2840778"/>
            <a:ext cx="2444620" cy="7327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2596FB-E88E-48C4-8381-033E6B2C72AB}"/>
              </a:ext>
            </a:extLst>
          </p:cNvPr>
          <p:cNvSpPr/>
          <p:nvPr/>
        </p:nvSpPr>
        <p:spPr>
          <a:xfrm>
            <a:off x="8528179" y="3854228"/>
            <a:ext cx="1548882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CDC3E38-DA05-4DF8-8813-47025D62A4D0}"/>
              </a:ext>
            </a:extLst>
          </p:cNvPr>
          <p:cNvSpPr/>
          <p:nvPr/>
        </p:nvSpPr>
        <p:spPr>
          <a:xfrm>
            <a:off x="8528179" y="4516110"/>
            <a:ext cx="1875454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593BCB-CFDA-4C68-80CB-3CBEB0079A08}"/>
              </a:ext>
            </a:extLst>
          </p:cNvPr>
          <p:cNvSpPr/>
          <p:nvPr/>
        </p:nvSpPr>
        <p:spPr>
          <a:xfrm>
            <a:off x="8528179" y="5122644"/>
            <a:ext cx="1875454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FC0FEE-0E6C-4756-89C3-F570D5FB8215}"/>
              </a:ext>
            </a:extLst>
          </p:cNvPr>
          <p:cNvSpPr/>
          <p:nvPr/>
        </p:nvSpPr>
        <p:spPr>
          <a:xfrm>
            <a:off x="8528179" y="5733730"/>
            <a:ext cx="3032450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2FF0DE-6AD5-46CF-BAA1-0C968BEF44EC}"/>
              </a:ext>
            </a:extLst>
          </p:cNvPr>
          <p:cNvSpPr/>
          <p:nvPr/>
        </p:nvSpPr>
        <p:spPr>
          <a:xfrm>
            <a:off x="8528178" y="6295865"/>
            <a:ext cx="3663821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6446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5D6A6C-84EC-4890-9B40-F91306421996}"/>
              </a:ext>
            </a:extLst>
          </p:cNvPr>
          <p:cNvSpPr txBox="1"/>
          <p:nvPr/>
        </p:nvSpPr>
        <p:spPr>
          <a:xfrm>
            <a:off x="826135" y="691266"/>
            <a:ext cx="10725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D950A8-7B9F-4716-9649-87B0A013A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9" y="1768484"/>
            <a:ext cx="6756767" cy="450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49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8C9F7503-7A6B-4314-97BF-A66E85DC9F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812" y="3017125"/>
            <a:ext cx="4473631" cy="4473631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id="{1D111102-9003-496C-B765-4CF98168A3C8}"/>
              </a:ext>
            </a:extLst>
          </p:cNvPr>
          <p:cNvSpPr txBox="1"/>
          <p:nvPr/>
        </p:nvSpPr>
        <p:spPr>
          <a:xfrm>
            <a:off x="2254393" y="1586171"/>
            <a:ext cx="8272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Chia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sẻ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bạn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về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tác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mình</a:t>
            </a:r>
            <a:endParaRPr kumimoji="0" lang="en-US" altLang="zh-CN" sz="80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剪纸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57164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121DA-63D0-461C-B4D7-6B5F8DA27B88}"/>
              </a:ext>
            </a:extLst>
          </p:cNvPr>
          <p:cNvSpPr txBox="1">
            <a:spLocks/>
          </p:cNvSpPr>
          <p:nvPr/>
        </p:nvSpPr>
        <p:spPr>
          <a:xfrm>
            <a:off x="1335628" y="1883423"/>
            <a:ext cx="10515194" cy="13255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kumimoji="0" 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kumimoji="0" 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6599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60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9D318-5755-416B-9505-E64AC5DE3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6585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3AE05-7BBD-4B70-A03E-2D8B1FC49336}"/>
              </a:ext>
            </a:extLst>
          </p:cNvPr>
          <p:cNvSpPr/>
          <p:nvPr/>
        </p:nvSpPr>
        <p:spPr>
          <a:xfrm>
            <a:off x="3699856" y="782909"/>
            <a:ext cx="5541485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F59BEA3-2B02-4187-95C0-653D1A9A4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908" y="545570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06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9" action="ppaction://hlinksldjump"/>
            <a:extLst>
              <a:ext uri="{FF2B5EF4-FFF2-40B4-BE49-F238E27FC236}">
                <a16:creationId xmlns:a16="http://schemas.microsoft.com/office/drawing/2014/main" id="{D2DA3756-E511-4AAC-B368-2995898F01DA}"/>
              </a:ext>
            </a:extLst>
          </p:cNvPr>
          <p:cNvSpPr/>
          <p:nvPr/>
        </p:nvSpPr>
        <p:spPr>
          <a:xfrm>
            <a:off x="9647853" y="158620"/>
            <a:ext cx="2010747" cy="53680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00" y="1074066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5371" y="458932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1222059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5371" y="4533038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3941" y="684874"/>
            <a:ext cx="6156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86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1016471"/>
            <a:ext cx="5728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755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2BA0F93-CD53-446D-A8E2-5010D7C37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C16AF8-22D1-41BA-A659-CC18B27C548D}"/>
              </a:ext>
            </a:extLst>
          </p:cNvPr>
          <p:cNvSpPr txBox="1"/>
          <p:nvPr/>
        </p:nvSpPr>
        <p:spPr>
          <a:xfrm>
            <a:off x="2902095" y="713459"/>
            <a:ext cx="7520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990099"/>
                </a:solidFill>
                <a:latin typeface="HP001 4 hàng" panose="020B0603050302020204" pitchFamily="34" charset="0"/>
              </a:rPr>
              <a:t>Thứ năm ngày 17 tháng 2 năm 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541BF8-C7C6-4D09-8338-6F43AF7A6FBE}"/>
              </a:ext>
            </a:extLst>
          </p:cNvPr>
          <p:cNvSpPr txBox="1"/>
          <p:nvPr/>
        </p:nvSpPr>
        <p:spPr>
          <a:xfrm>
            <a:off x="4624073" y="1298234"/>
            <a:ext cx="4254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990099"/>
                </a:solidFill>
                <a:latin typeface="HP001 4 hàng" panose="020B0603050302020204" pitchFamily="34" charset="0"/>
              </a:rPr>
              <a:t>Hoạt động trải nghiệm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3262BC-8056-46B1-9440-FA1A1F021AAD}"/>
              </a:ext>
            </a:extLst>
          </p:cNvPr>
          <p:cNvSpPr txBox="1"/>
          <p:nvPr/>
        </p:nvSpPr>
        <p:spPr>
          <a:xfrm>
            <a:off x="2784108" y="800588"/>
            <a:ext cx="8900474" cy="2628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endParaRPr lang="en-US" sz="3200" b="1">
              <a:solidFill>
                <a:srgbClr val="990099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  <a:p>
            <a:pPr marL="91440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>
                <a:solidFill>
                  <a:srgbClr val="990099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20: Ôn tập chủ đề động vật, thực vật</a:t>
            </a:r>
          </a:p>
          <a:p>
            <a:pPr marL="91440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endParaRPr lang="en-US" sz="3200" b="1">
              <a:solidFill>
                <a:srgbClr val="990099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254</Words>
  <Application>Microsoft Office PowerPoint</Application>
  <PresentationFormat>Widescreen</PresentationFormat>
  <Paragraphs>52</Paragraphs>
  <Slides>17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Arial</vt:lpstr>
      <vt:lpstr>Arial-Rounded</vt:lpstr>
      <vt:lpstr>Calibri</vt:lpstr>
      <vt:lpstr>Comic Sans MS</vt:lpstr>
      <vt:lpstr>HP001</vt:lpstr>
      <vt:lpstr>HP001 4 hàng</vt:lpstr>
      <vt:lpstr>字魂59号-创粗黑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12</cp:revision>
  <dcterms:created xsi:type="dcterms:W3CDTF">2021-09-15T15:29:02Z</dcterms:created>
  <dcterms:modified xsi:type="dcterms:W3CDTF">2022-02-13T13:32:51Z</dcterms:modified>
</cp:coreProperties>
</file>