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5" r:id="rId3"/>
    <p:sldId id="2927" r:id="rId4"/>
    <p:sldId id="2930" r:id="rId5"/>
    <p:sldId id="522" r:id="rId6"/>
    <p:sldId id="2928" r:id="rId7"/>
    <p:sldId id="2929" r:id="rId8"/>
    <p:sldId id="2920" r:id="rId9"/>
    <p:sldId id="267" r:id="rId10"/>
    <p:sldId id="292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2BEE5-DE0C-4CA6-A2B5-F3F68BD2173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628E8-7073-4C43-8DA6-9DFD64563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60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784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41431-7AE9-4127-8336-7D5D2E30BA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153C53-C4BE-41F8-875C-CDF75F4F4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8B05A-F529-4F98-904B-D7DB05AED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696DB-CA8B-4550-BDE4-48BD7FFD7F81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D29B8-7BAB-40DC-A455-31459C63E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E37E0-AC4F-4718-8836-FC230BA7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697E-A759-4220-B764-2C39A2BC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45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F86F-6020-40D5-A900-E0551F50D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7854AE-E5C7-4760-A6FB-B4E749707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B243B-6317-4EF3-9A1A-B0D57C29E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696DB-CA8B-4550-BDE4-48BD7FFD7F81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03118-EF8E-4105-8911-94BB0DF19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F6A23-E347-45AF-AA1E-5952D82D3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697E-A759-4220-B764-2C39A2BC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46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414AEB-3945-4FB7-8DB3-0953F4803B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FEA092-A410-4805-9F03-10C1545565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A0302-1E61-46EB-9CA2-B25C3DCFA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696DB-CA8B-4550-BDE4-48BD7FFD7F81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93937-76C0-430A-AFE0-BE621EDE9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A379C-C85F-4CC7-B850-260C1B73C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697E-A759-4220-B764-2C39A2BC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99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85278-79F8-4236-964F-F5EF32E28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F86BC-85CE-4EB6-B5BD-FDED11F9F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00590-6F9E-4E2A-B3F3-772B220B0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696DB-CA8B-4550-BDE4-48BD7FFD7F81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C0B8-B230-4192-84FD-056AC7871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49B45-B861-44CB-A960-23EF83A22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697E-A759-4220-B764-2C39A2BC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20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F8A98-9E0E-4D4F-8514-12F96D6B7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33FE74-4130-4F33-86DD-60720D231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F94A8-261B-4B8F-B18A-D2FFEA462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696DB-CA8B-4550-BDE4-48BD7FFD7F81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BDCB5-FB99-4CC2-824F-97CE3C5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9EF7-7028-458F-B3C8-40E0969D9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697E-A759-4220-B764-2C39A2BC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65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78FB8-D213-4961-804F-571F95FC0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A30B3-C3E8-4638-A3E3-D1476E8D46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C7A94A-C021-4F4B-AC6B-423C84075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01D3B7-A57A-432E-AC2B-A16C71851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696DB-CA8B-4550-BDE4-48BD7FFD7F81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7C4D4-ED2F-42DF-878F-6195414A4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4A3AF-2117-472C-9325-EDD362032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697E-A759-4220-B764-2C39A2BC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85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701F8-9F0E-4D47-A1A0-10402A2FC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13519-D15C-4A23-970F-AC22BC0BE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4D9F4-0BEC-4CDF-B96E-F04FCEA62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2ECA7C-625B-4281-AC05-5C1253C26A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ECDE27-E948-455E-A64B-67475CE278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8E5D3B-A279-4F3F-98E0-4A7DD1AEC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696DB-CA8B-4550-BDE4-48BD7FFD7F81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876E64-F18F-42FA-BB65-1DE3BF999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A1D3AA-DFAE-47A9-B867-D8337F14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697E-A759-4220-B764-2C39A2BC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35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40052-39FC-454E-9EA8-A46F919F0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D4163C-5F44-4EEC-AA07-29E5509F5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696DB-CA8B-4550-BDE4-48BD7FFD7F81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D31230-C98C-403A-83F5-FFC0A2311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9F05D-D2C7-4FA8-B1E1-92EEA439A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697E-A759-4220-B764-2C39A2BC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27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D5467C-ED87-49E1-8D0D-8AC0CE84C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696DB-CA8B-4550-BDE4-48BD7FFD7F81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B8B072-36FF-40E0-9627-F4B5D934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7EEF5-B8D7-497C-BD3C-13ACE15F5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697E-A759-4220-B764-2C39A2BC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643CA-D92C-4C7B-A93F-3C2020C49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D5AE9-2CC8-402A-B245-D9AAB10F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56A498-1474-4EF8-9FF7-1C73AACFD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410EA-3C9D-422D-AF8A-6846DA1C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696DB-CA8B-4550-BDE4-48BD7FFD7F81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DE5D00-979D-4FEF-8553-8B82D0E34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136BA-49BC-4FBF-9815-3A103879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697E-A759-4220-B764-2C39A2BC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70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BED61-F027-4564-B4EA-D17565CE8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88D56-C466-40EA-BBE8-BAB5140859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AC528-B546-4F53-96B0-8CFFA651C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07CCE6-A1F9-446E-966B-F4CE252FF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696DB-CA8B-4550-BDE4-48BD7FFD7F81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D7815-0AE9-47FB-9EB6-E562F7829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CB24F8-F288-475E-8DCE-7D3FF6ED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697E-A759-4220-B764-2C39A2BC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8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6E3218-1213-46DA-9103-9764158CD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5A29D-5405-4708-A609-A4CA93FD7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0890B-5809-4DDC-A6C6-3EC16845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696DB-CA8B-4550-BDE4-48BD7FFD7F81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745A0-93D3-41C8-A386-353D7ECA54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B4BB9-081A-4A0B-952C-5CB0E10BD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F697E-A759-4220-B764-2C39A2BC9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0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A63F56E-A247-4E97-BFF8-FE836284E6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034" y="-1356543"/>
            <a:ext cx="13046066" cy="864224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1DDDFC-5196-4415-BA2B-496D7CA3A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2496F94-58D8-4D36-8226-044B9822863A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84E7A157-859F-4287-BE6A-86DA7D6D60D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D34ED79A-FA76-4361-81D7-747039B1A59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1" name="图片 39">
            <a:extLst>
              <a:ext uri="{FF2B5EF4-FFF2-40B4-BE49-F238E27FC236}">
                <a16:creationId xmlns:a16="http://schemas.microsoft.com/office/drawing/2014/main" id="{CEECB661-D7CA-4CE5-926F-EAE68F86C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pic>
        <p:nvPicPr>
          <p:cNvPr id="12" name="图片 14340" descr="28">
            <a:extLst>
              <a:ext uri="{FF2B5EF4-FFF2-40B4-BE49-F238E27FC236}">
                <a16:creationId xmlns:a16="http://schemas.microsoft.com/office/drawing/2014/main" id="{8A5B90DA-D239-4E4F-911D-92E9B17F39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D787658F-3E75-4ECA-AC99-A173FFB884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57EA30-F602-4987-98FD-950283FB0943}"/>
              </a:ext>
            </a:extLst>
          </p:cNvPr>
          <p:cNvSpPr txBox="1"/>
          <p:nvPr/>
        </p:nvSpPr>
        <p:spPr>
          <a:xfrm>
            <a:off x="4161014" y="647743"/>
            <a:ext cx="38699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4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5BAAA7-B6B8-4F91-8441-86001BB2E6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37" y="506071"/>
            <a:ext cx="1433052" cy="14330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5A1D96-02B2-47CA-907E-D79F1DBEBC81}"/>
              </a:ext>
            </a:extLst>
          </p:cNvPr>
          <p:cNvSpPr txBox="1"/>
          <p:nvPr/>
        </p:nvSpPr>
        <p:spPr>
          <a:xfrm>
            <a:off x="374966" y="2623694"/>
            <a:ext cx="107660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TIẾNG VIỆT</a:t>
            </a:r>
          </a:p>
          <a:p>
            <a:pPr algn="ctr" defTabSz="914377">
              <a:defRPr/>
            </a:pPr>
            <a:endParaRPr lang="en-US" sz="4400" b="1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77">
              <a:defRPr/>
            </a:pPr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MỞ RỘNG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703197D-63BD-43C4-9799-E38D7B28A0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7063" y="107949"/>
            <a:ext cx="3156665" cy="2461755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E33B1F79-E5A8-4A9B-A2E8-C82B7BB2A00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6" y="4186483"/>
            <a:ext cx="2977069" cy="268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87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299CC6-B2C1-4D24-A368-1221E4068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5809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8640" y="3621003"/>
            <a:ext cx="4128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1" i="0" u="none" strike="noStrike" kern="1200" cap="none" spc="-400" normalizeH="0" baseline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Khởi</a:t>
            </a:r>
            <a:r>
              <a:rPr kumimoji="0" lang="en-US" altLang="zh-CN" sz="6400" b="1" i="0" u="none" strike="noStrike" kern="1200" cap="none" spc="-400" normalizeH="0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6400" b="1" i="0" u="none" strike="noStrike" kern="1200" cap="none" spc="-400" normalizeH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động</a:t>
            </a:r>
            <a:endParaRPr kumimoji="0" lang="zh-CN" altLang="en-US" sz="6400" b="1" i="0" u="none" strike="noStrike" kern="1200" cap="none" spc="-40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Gà Trống Mèo Con Và Cún Con  Nha Em Co Con Ga Trông_1080p">
            <a:hlinkClick r:id="" action="ppaction://media"/>
            <a:extLst>
              <a:ext uri="{FF2B5EF4-FFF2-40B4-BE49-F238E27FC236}">
                <a16:creationId xmlns:a16="http://schemas.microsoft.com/office/drawing/2014/main" id="{3E0254BB-8C72-4A7C-BCFF-574F4B11FA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5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E13FAF-DA2B-499D-9337-478215DC6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67"/>
            <a:ext cx="12192000" cy="6767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E0D2F7-BF4B-4055-9422-0B861E5FC1F2}"/>
              </a:ext>
            </a:extLst>
          </p:cNvPr>
          <p:cNvSpPr txBox="1"/>
          <p:nvPr/>
        </p:nvSpPr>
        <p:spPr>
          <a:xfrm>
            <a:off x="977900" y="1031240"/>
            <a:ext cx="8923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C113C7-CA67-4E3E-AE32-ABFD419DD6E9}"/>
              </a:ext>
            </a:extLst>
          </p:cNvPr>
          <p:cNvSpPr txBox="1"/>
          <p:nvPr/>
        </p:nvSpPr>
        <p:spPr>
          <a:xfrm>
            <a:off x="3009016" y="1704752"/>
            <a:ext cx="2232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D8D630-82B2-4378-B791-ABE5BE50D922}"/>
              </a:ext>
            </a:extLst>
          </p:cNvPr>
          <p:cNvSpPr txBox="1"/>
          <p:nvPr/>
        </p:nvSpPr>
        <p:spPr>
          <a:xfrm>
            <a:off x="2850945" y="2379474"/>
            <a:ext cx="303366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Đọc mở rộng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365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032986" y="2165938"/>
            <a:ext cx="8318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đọc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695F33-AA3A-4C54-978C-6088804AE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656" y="562241"/>
            <a:ext cx="8407153" cy="588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989687" y="514536"/>
            <a:ext cx="4791477" cy="2154694"/>
            <a:chOff x="3113455" y="1092033"/>
            <a:chExt cx="2717054" cy="2154694"/>
          </a:xfrm>
        </p:grpSpPr>
        <p:pic>
          <p:nvPicPr>
            <p:cNvPr id="2" name="图片 1" descr="5b30162743781782b2672bfe1ba762b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113455" y="1092033"/>
              <a:ext cx="2717054" cy="2154694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3240471" y="2016057"/>
              <a:ext cx="2323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</a:rPr>
                <a:t>Tên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loài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vật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gì</a:t>
              </a:r>
              <a:r>
                <a:rPr lang="en-US" sz="2800" dirty="0">
                  <a:solidFill>
                    <a:srgbClr val="000000"/>
                  </a:solidFill>
                </a:rPr>
                <a:t> ?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095999" y="514536"/>
            <a:ext cx="4791477" cy="2154694"/>
            <a:chOff x="6410836" y="1092033"/>
            <a:chExt cx="2717054" cy="2154694"/>
          </a:xfrm>
        </p:grpSpPr>
        <p:pic>
          <p:nvPicPr>
            <p:cNvPr id="4" name="图片 3" descr="5b30162743781782b2672bfe1ba762b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410836" y="1092033"/>
              <a:ext cx="2717054" cy="2154694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6638154" y="2036664"/>
              <a:ext cx="2323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</a:rPr>
                <a:t>Loài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vật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ăn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gì</a:t>
              </a:r>
              <a:r>
                <a:rPr lang="en-US" sz="2800" dirty="0">
                  <a:solidFill>
                    <a:srgbClr val="000000"/>
                  </a:solidFill>
                </a:rPr>
                <a:t> ?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941026" y="3246727"/>
            <a:ext cx="4791477" cy="2154694"/>
            <a:chOff x="3113455" y="3329397"/>
            <a:chExt cx="2717054" cy="2154694"/>
          </a:xfrm>
        </p:grpSpPr>
        <p:pic>
          <p:nvPicPr>
            <p:cNvPr id="3" name="图片 2" descr="5b30162743781782b2672bfe1ba762b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113455" y="3329397"/>
              <a:ext cx="2717054" cy="2154694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3268064" y="4340385"/>
              <a:ext cx="2323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</a:rPr>
                <a:t>Loài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vật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sống</a:t>
              </a:r>
              <a:r>
                <a:rPr lang="en-US" sz="2800" dirty="0">
                  <a:solidFill>
                    <a:srgbClr val="000000"/>
                  </a:solidFill>
                </a:rPr>
                <a:t> ở </a:t>
              </a:r>
              <a:r>
                <a:rPr lang="en-US" sz="2800" dirty="0" err="1">
                  <a:solidFill>
                    <a:srgbClr val="000000"/>
                  </a:solidFill>
                </a:rPr>
                <a:t>đâu</a:t>
              </a:r>
              <a:r>
                <a:rPr lang="en-US" sz="28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025968" y="3111424"/>
            <a:ext cx="5038467" cy="2184676"/>
            <a:chOff x="6340806" y="3329397"/>
            <a:chExt cx="2857112" cy="2184676"/>
          </a:xfrm>
        </p:grpSpPr>
        <p:pic>
          <p:nvPicPr>
            <p:cNvPr id="5" name="图片 4" descr="5b30162743781782b2672bfe1ba762b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410836" y="3329397"/>
              <a:ext cx="2717054" cy="2154694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6340806" y="4129078"/>
              <a:ext cx="285711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</a:rPr>
                <a:t>Đặc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điểm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nào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khiến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em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nhớ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nhất</a:t>
              </a:r>
              <a:r>
                <a:rPr lang="en-US" sz="2800" dirty="0">
                  <a:solidFill>
                    <a:srgbClr val="00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827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894121" y="308773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6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altLang="en-US" sz="6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sách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báo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chuyện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Chi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102</Words>
  <Application>Microsoft Office PowerPoint</Application>
  <PresentationFormat>Widescreen</PresentationFormat>
  <Paragraphs>25</Paragraphs>
  <Slides>10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等线</vt:lpstr>
      <vt:lpstr>.VnAvant</vt:lpstr>
      <vt:lpstr>Arial</vt:lpstr>
      <vt:lpstr>Arial-Rounded</vt:lpstr>
      <vt:lpstr>Calibri</vt:lpstr>
      <vt:lpstr>Calibri Light</vt:lpstr>
      <vt:lpstr>HP001 4 hàng</vt:lpstr>
      <vt:lpstr>Segoe UI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1</cp:revision>
  <dcterms:created xsi:type="dcterms:W3CDTF">2022-02-28T13:09:12Z</dcterms:created>
  <dcterms:modified xsi:type="dcterms:W3CDTF">2022-02-28T13:12:49Z</dcterms:modified>
</cp:coreProperties>
</file>