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11088416" r:id="rId2"/>
    <p:sldId id="11088417" r:id="rId3"/>
    <p:sldId id="377" r:id="rId4"/>
    <p:sldId id="11088412" r:id="rId5"/>
    <p:sldId id="11088409" r:id="rId6"/>
    <p:sldId id="11088418" r:id="rId7"/>
    <p:sldId id="11088419" r:id="rId8"/>
    <p:sldId id="11088420" r:id="rId9"/>
    <p:sldId id="11088421" r:id="rId10"/>
    <p:sldId id="11088413" r:id="rId11"/>
    <p:sldId id="2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29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A09423-AD63-4E60-B4DD-B9348BDA95E1}" type="datetimeFigureOut">
              <a:rPr lang="en-US" smtClean="0"/>
              <a:t>2/27/2022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69BF2-6018-4AE5-B880-CAE11FE5DBC8}" type="slidenum">
              <a:rPr lang="en-US" smtClean="0"/>
              <a:t>‹#›</a:t>
            </a:fld>
            <a:endParaRPr lang="en-US"/>
          </a:p>
        </p:txBody>
      </p:sp>
    </p:spTree>
    <p:extLst>
      <p:ext uri="{BB962C8B-B14F-4D97-AF65-F5344CB8AC3E}">
        <p14:creationId xmlns:p14="http://schemas.microsoft.com/office/powerpoint/2010/main" val="2407084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4</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26625"/>
          <p:cNvSpPr>
            <a:spLocks noGrp="1" noRot="1" noChangeAspect="1" noTextEdit="1"/>
          </p:cNvSpPr>
          <p:nvPr>
            <p:ph type="sldImg"/>
          </p:nvPr>
        </p:nvSpPr>
        <p:spPr/>
      </p:sp>
      <p:sp>
        <p:nvSpPr>
          <p:cNvPr id="5123" name="文本占位符 26626"/>
          <p:cNvSpPr>
            <a:spLocks noGrp="1"/>
          </p:cNvSpPr>
          <p:nvPr>
            <p:ph type="body" idx="1"/>
          </p:nvPr>
        </p:nvSpPr>
        <p:spPr/>
        <p:txBody>
          <a:bodyPr wrap="square" lIns="91440" tIns="45720" rIns="91440" bIns="45720" anchor="t" anchorCtr="0"/>
          <a:lstStyle/>
          <a:p>
            <a:pPr lvl="0" eaLnBrk="1" hangingPunct="1"/>
            <a:endParaRPr dirty="0"/>
          </a:p>
        </p:txBody>
      </p:sp>
      <p:sp>
        <p:nvSpPr>
          <p:cNvPr id="512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10</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8CCB2-171D-47E3-B6A7-02FA3D5976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91FBA8-38AE-4BC0-BA9E-D6A1BB44B1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0299E1-2A5A-46A1-A288-23D38315F285}"/>
              </a:ext>
            </a:extLst>
          </p:cNvPr>
          <p:cNvSpPr>
            <a:spLocks noGrp="1"/>
          </p:cNvSpPr>
          <p:nvPr>
            <p:ph type="dt" sz="half" idx="10"/>
          </p:nvPr>
        </p:nvSpPr>
        <p:spPr/>
        <p:txBody>
          <a:bodyPr/>
          <a:lstStyle/>
          <a:p>
            <a:fld id="{49C428F8-AC6A-45F0-B966-3B8CB6317606}" type="datetimeFigureOut">
              <a:rPr lang="en-US" smtClean="0"/>
              <a:t>2/27/2022</a:t>
            </a:fld>
            <a:endParaRPr lang="en-US"/>
          </a:p>
        </p:txBody>
      </p:sp>
      <p:sp>
        <p:nvSpPr>
          <p:cNvPr id="5" name="Footer Placeholder 4">
            <a:extLst>
              <a:ext uri="{FF2B5EF4-FFF2-40B4-BE49-F238E27FC236}">
                <a16:creationId xmlns:a16="http://schemas.microsoft.com/office/drawing/2014/main" id="{74F384E0-5C10-44F1-B6EF-7DE7F23943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F5208D-6240-4D70-A475-906441F57F9F}"/>
              </a:ext>
            </a:extLst>
          </p:cNvPr>
          <p:cNvSpPr>
            <a:spLocks noGrp="1"/>
          </p:cNvSpPr>
          <p:nvPr>
            <p:ph type="sldNum" sz="quarter" idx="12"/>
          </p:nvPr>
        </p:nvSpPr>
        <p:spPr/>
        <p:txBody>
          <a:bodyPr/>
          <a:lstStyle/>
          <a:p>
            <a:fld id="{80FFD0A8-253B-44CB-8A42-16736C98A262}" type="slidenum">
              <a:rPr lang="en-US" smtClean="0"/>
              <a:t>‹#›</a:t>
            </a:fld>
            <a:endParaRPr lang="en-US"/>
          </a:p>
        </p:txBody>
      </p:sp>
    </p:spTree>
    <p:extLst>
      <p:ext uri="{BB962C8B-B14F-4D97-AF65-F5344CB8AC3E}">
        <p14:creationId xmlns:p14="http://schemas.microsoft.com/office/powerpoint/2010/main" val="683664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50D1D-4A89-404A-8356-E21A014961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E01DE6-2B66-4DDA-A80A-069B069EFB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635995-9950-4530-A54C-64472DE05346}"/>
              </a:ext>
            </a:extLst>
          </p:cNvPr>
          <p:cNvSpPr>
            <a:spLocks noGrp="1"/>
          </p:cNvSpPr>
          <p:nvPr>
            <p:ph type="dt" sz="half" idx="10"/>
          </p:nvPr>
        </p:nvSpPr>
        <p:spPr/>
        <p:txBody>
          <a:bodyPr/>
          <a:lstStyle/>
          <a:p>
            <a:fld id="{49C428F8-AC6A-45F0-B966-3B8CB6317606}" type="datetimeFigureOut">
              <a:rPr lang="en-US" smtClean="0"/>
              <a:t>2/27/2022</a:t>
            </a:fld>
            <a:endParaRPr lang="en-US"/>
          </a:p>
        </p:txBody>
      </p:sp>
      <p:sp>
        <p:nvSpPr>
          <p:cNvPr id="5" name="Footer Placeholder 4">
            <a:extLst>
              <a:ext uri="{FF2B5EF4-FFF2-40B4-BE49-F238E27FC236}">
                <a16:creationId xmlns:a16="http://schemas.microsoft.com/office/drawing/2014/main" id="{EC0AD7CA-7ED0-498C-8EEB-FC30BB1AD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F5A46-6D5A-4BB4-90B3-AF57F3AB1D9F}"/>
              </a:ext>
            </a:extLst>
          </p:cNvPr>
          <p:cNvSpPr>
            <a:spLocks noGrp="1"/>
          </p:cNvSpPr>
          <p:nvPr>
            <p:ph type="sldNum" sz="quarter" idx="12"/>
          </p:nvPr>
        </p:nvSpPr>
        <p:spPr/>
        <p:txBody>
          <a:bodyPr/>
          <a:lstStyle/>
          <a:p>
            <a:fld id="{80FFD0A8-253B-44CB-8A42-16736C98A262}" type="slidenum">
              <a:rPr lang="en-US" smtClean="0"/>
              <a:t>‹#›</a:t>
            </a:fld>
            <a:endParaRPr lang="en-US"/>
          </a:p>
        </p:txBody>
      </p:sp>
    </p:spTree>
    <p:extLst>
      <p:ext uri="{BB962C8B-B14F-4D97-AF65-F5344CB8AC3E}">
        <p14:creationId xmlns:p14="http://schemas.microsoft.com/office/powerpoint/2010/main" val="2573230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BFBBBD-A870-43A3-87AB-1A7AAAA174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B8F89B-4903-404B-9676-9EC3DE5AC1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886033-BF76-4431-8FD8-CAD0A41DD799}"/>
              </a:ext>
            </a:extLst>
          </p:cNvPr>
          <p:cNvSpPr>
            <a:spLocks noGrp="1"/>
          </p:cNvSpPr>
          <p:nvPr>
            <p:ph type="dt" sz="half" idx="10"/>
          </p:nvPr>
        </p:nvSpPr>
        <p:spPr/>
        <p:txBody>
          <a:bodyPr/>
          <a:lstStyle/>
          <a:p>
            <a:fld id="{49C428F8-AC6A-45F0-B966-3B8CB6317606}" type="datetimeFigureOut">
              <a:rPr lang="en-US" smtClean="0"/>
              <a:t>2/27/2022</a:t>
            </a:fld>
            <a:endParaRPr lang="en-US"/>
          </a:p>
        </p:txBody>
      </p:sp>
      <p:sp>
        <p:nvSpPr>
          <p:cNvPr id="5" name="Footer Placeholder 4">
            <a:extLst>
              <a:ext uri="{FF2B5EF4-FFF2-40B4-BE49-F238E27FC236}">
                <a16:creationId xmlns:a16="http://schemas.microsoft.com/office/drawing/2014/main" id="{D08EF544-5315-4E70-BF99-C44224A859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CF685A-B8A4-4D75-91E3-14F8B9F6F470}"/>
              </a:ext>
            </a:extLst>
          </p:cNvPr>
          <p:cNvSpPr>
            <a:spLocks noGrp="1"/>
          </p:cNvSpPr>
          <p:nvPr>
            <p:ph type="sldNum" sz="quarter" idx="12"/>
          </p:nvPr>
        </p:nvSpPr>
        <p:spPr/>
        <p:txBody>
          <a:bodyPr/>
          <a:lstStyle/>
          <a:p>
            <a:fld id="{80FFD0A8-253B-44CB-8A42-16736C98A262}" type="slidenum">
              <a:rPr lang="en-US" smtClean="0"/>
              <a:t>‹#›</a:t>
            </a:fld>
            <a:endParaRPr lang="en-US"/>
          </a:p>
        </p:txBody>
      </p:sp>
    </p:spTree>
    <p:extLst>
      <p:ext uri="{BB962C8B-B14F-4D97-AF65-F5344CB8AC3E}">
        <p14:creationId xmlns:p14="http://schemas.microsoft.com/office/powerpoint/2010/main" val="564792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1981A-DF0F-4E34-BB1B-CCC897A22E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5300FF-37FB-46CE-9F62-AFCB75574A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3AF9A-B81B-4F66-9F57-D6936C2C79D7}"/>
              </a:ext>
            </a:extLst>
          </p:cNvPr>
          <p:cNvSpPr>
            <a:spLocks noGrp="1"/>
          </p:cNvSpPr>
          <p:nvPr>
            <p:ph type="dt" sz="half" idx="10"/>
          </p:nvPr>
        </p:nvSpPr>
        <p:spPr/>
        <p:txBody>
          <a:bodyPr/>
          <a:lstStyle/>
          <a:p>
            <a:fld id="{49C428F8-AC6A-45F0-B966-3B8CB6317606}" type="datetimeFigureOut">
              <a:rPr lang="en-US" smtClean="0"/>
              <a:t>2/27/2022</a:t>
            </a:fld>
            <a:endParaRPr lang="en-US"/>
          </a:p>
        </p:txBody>
      </p:sp>
      <p:sp>
        <p:nvSpPr>
          <p:cNvPr id="5" name="Footer Placeholder 4">
            <a:extLst>
              <a:ext uri="{FF2B5EF4-FFF2-40B4-BE49-F238E27FC236}">
                <a16:creationId xmlns:a16="http://schemas.microsoft.com/office/drawing/2014/main" id="{81A2917F-DB95-47EC-8F2A-FFD7E47971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083048-5D49-4634-A340-E19CCE4AAF78}"/>
              </a:ext>
            </a:extLst>
          </p:cNvPr>
          <p:cNvSpPr>
            <a:spLocks noGrp="1"/>
          </p:cNvSpPr>
          <p:nvPr>
            <p:ph type="sldNum" sz="quarter" idx="12"/>
          </p:nvPr>
        </p:nvSpPr>
        <p:spPr/>
        <p:txBody>
          <a:bodyPr/>
          <a:lstStyle/>
          <a:p>
            <a:fld id="{80FFD0A8-253B-44CB-8A42-16736C98A262}" type="slidenum">
              <a:rPr lang="en-US" smtClean="0"/>
              <a:t>‹#›</a:t>
            </a:fld>
            <a:endParaRPr lang="en-US"/>
          </a:p>
        </p:txBody>
      </p:sp>
    </p:spTree>
    <p:extLst>
      <p:ext uri="{BB962C8B-B14F-4D97-AF65-F5344CB8AC3E}">
        <p14:creationId xmlns:p14="http://schemas.microsoft.com/office/powerpoint/2010/main" val="133025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D9A40-31B4-4387-9769-DABB5BAED1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926416-91D9-4E13-B3E0-46C5746CD0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335C09-F81D-4A7A-B73C-C3998801DCBC}"/>
              </a:ext>
            </a:extLst>
          </p:cNvPr>
          <p:cNvSpPr>
            <a:spLocks noGrp="1"/>
          </p:cNvSpPr>
          <p:nvPr>
            <p:ph type="dt" sz="half" idx="10"/>
          </p:nvPr>
        </p:nvSpPr>
        <p:spPr/>
        <p:txBody>
          <a:bodyPr/>
          <a:lstStyle/>
          <a:p>
            <a:fld id="{49C428F8-AC6A-45F0-B966-3B8CB6317606}" type="datetimeFigureOut">
              <a:rPr lang="en-US" smtClean="0"/>
              <a:t>2/27/2022</a:t>
            </a:fld>
            <a:endParaRPr lang="en-US"/>
          </a:p>
        </p:txBody>
      </p:sp>
      <p:sp>
        <p:nvSpPr>
          <p:cNvPr id="5" name="Footer Placeholder 4">
            <a:extLst>
              <a:ext uri="{FF2B5EF4-FFF2-40B4-BE49-F238E27FC236}">
                <a16:creationId xmlns:a16="http://schemas.microsoft.com/office/drawing/2014/main" id="{4B55879E-4DA3-40AA-8696-5DEDFF53CF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6EB877-9D24-4062-B70F-40DEF5ED00CA}"/>
              </a:ext>
            </a:extLst>
          </p:cNvPr>
          <p:cNvSpPr>
            <a:spLocks noGrp="1"/>
          </p:cNvSpPr>
          <p:nvPr>
            <p:ph type="sldNum" sz="quarter" idx="12"/>
          </p:nvPr>
        </p:nvSpPr>
        <p:spPr/>
        <p:txBody>
          <a:bodyPr/>
          <a:lstStyle/>
          <a:p>
            <a:fld id="{80FFD0A8-253B-44CB-8A42-16736C98A262}" type="slidenum">
              <a:rPr lang="en-US" smtClean="0"/>
              <a:t>‹#›</a:t>
            </a:fld>
            <a:endParaRPr lang="en-US"/>
          </a:p>
        </p:txBody>
      </p:sp>
    </p:spTree>
    <p:extLst>
      <p:ext uri="{BB962C8B-B14F-4D97-AF65-F5344CB8AC3E}">
        <p14:creationId xmlns:p14="http://schemas.microsoft.com/office/powerpoint/2010/main" val="2224117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8443C-110C-431C-8F82-5E2F3EE493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A09ACF-0F61-4395-84B1-478B26223C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7B1508-1A1F-48C3-852B-5C7AAFEDDA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79178-B5EE-4C0D-AB3B-500BF5F3561F}"/>
              </a:ext>
            </a:extLst>
          </p:cNvPr>
          <p:cNvSpPr>
            <a:spLocks noGrp="1"/>
          </p:cNvSpPr>
          <p:nvPr>
            <p:ph type="dt" sz="half" idx="10"/>
          </p:nvPr>
        </p:nvSpPr>
        <p:spPr/>
        <p:txBody>
          <a:bodyPr/>
          <a:lstStyle/>
          <a:p>
            <a:fld id="{49C428F8-AC6A-45F0-B966-3B8CB6317606}" type="datetimeFigureOut">
              <a:rPr lang="en-US" smtClean="0"/>
              <a:t>2/27/2022</a:t>
            </a:fld>
            <a:endParaRPr lang="en-US"/>
          </a:p>
        </p:txBody>
      </p:sp>
      <p:sp>
        <p:nvSpPr>
          <p:cNvPr id="6" name="Footer Placeholder 5">
            <a:extLst>
              <a:ext uri="{FF2B5EF4-FFF2-40B4-BE49-F238E27FC236}">
                <a16:creationId xmlns:a16="http://schemas.microsoft.com/office/drawing/2014/main" id="{45E3BC5A-596D-43F3-9573-DDE5879B38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BD9EA4-3D1D-4ED1-B50D-BDCB10401501}"/>
              </a:ext>
            </a:extLst>
          </p:cNvPr>
          <p:cNvSpPr>
            <a:spLocks noGrp="1"/>
          </p:cNvSpPr>
          <p:nvPr>
            <p:ph type="sldNum" sz="quarter" idx="12"/>
          </p:nvPr>
        </p:nvSpPr>
        <p:spPr/>
        <p:txBody>
          <a:bodyPr/>
          <a:lstStyle/>
          <a:p>
            <a:fld id="{80FFD0A8-253B-44CB-8A42-16736C98A262}" type="slidenum">
              <a:rPr lang="en-US" smtClean="0"/>
              <a:t>‹#›</a:t>
            </a:fld>
            <a:endParaRPr lang="en-US"/>
          </a:p>
        </p:txBody>
      </p:sp>
    </p:spTree>
    <p:extLst>
      <p:ext uri="{BB962C8B-B14F-4D97-AF65-F5344CB8AC3E}">
        <p14:creationId xmlns:p14="http://schemas.microsoft.com/office/powerpoint/2010/main" val="1843116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06262-2319-4A94-AEEC-D9FBF6B9DC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5575F5-F203-4A23-B4A1-43135AC085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53D94D-B377-46D5-B614-FB3D9AE55A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6A8B8B-E215-4584-9C71-40D018D0BE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2AFBF1-BEA8-4BE7-9DC3-1F5290DEDF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D678AF-3315-4AC3-95B1-F189A03C8B4A}"/>
              </a:ext>
            </a:extLst>
          </p:cNvPr>
          <p:cNvSpPr>
            <a:spLocks noGrp="1"/>
          </p:cNvSpPr>
          <p:nvPr>
            <p:ph type="dt" sz="half" idx="10"/>
          </p:nvPr>
        </p:nvSpPr>
        <p:spPr/>
        <p:txBody>
          <a:bodyPr/>
          <a:lstStyle/>
          <a:p>
            <a:fld id="{49C428F8-AC6A-45F0-B966-3B8CB6317606}" type="datetimeFigureOut">
              <a:rPr lang="en-US" smtClean="0"/>
              <a:t>2/27/2022</a:t>
            </a:fld>
            <a:endParaRPr lang="en-US"/>
          </a:p>
        </p:txBody>
      </p:sp>
      <p:sp>
        <p:nvSpPr>
          <p:cNvPr id="8" name="Footer Placeholder 7">
            <a:extLst>
              <a:ext uri="{FF2B5EF4-FFF2-40B4-BE49-F238E27FC236}">
                <a16:creationId xmlns:a16="http://schemas.microsoft.com/office/drawing/2014/main" id="{62EE9575-CDBD-486F-89C2-7A3F016B6A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DABBCC-23F3-4039-AD76-7C2628EF29AC}"/>
              </a:ext>
            </a:extLst>
          </p:cNvPr>
          <p:cNvSpPr>
            <a:spLocks noGrp="1"/>
          </p:cNvSpPr>
          <p:nvPr>
            <p:ph type="sldNum" sz="quarter" idx="12"/>
          </p:nvPr>
        </p:nvSpPr>
        <p:spPr/>
        <p:txBody>
          <a:bodyPr/>
          <a:lstStyle/>
          <a:p>
            <a:fld id="{80FFD0A8-253B-44CB-8A42-16736C98A262}" type="slidenum">
              <a:rPr lang="en-US" smtClean="0"/>
              <a:t>‹#›</a:t>
            </a:fld>
            <a:endParaRPr lang="en-US"/>
          </a:p>
        </p:txBody>
      </p:sp>
    </p:spTree>
    <p:extLst>
      <p:ext uri="{BB962C8B-B14F-4D97-AF65-F5344CB8AC3E}">
        <p14:creationId xmlns:p14="http://schemas.microsoft.com/office/powerpoint/2010/main" val="2944478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5CCE4-73F3-4A1F-8188-1EDB3D8BE3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FB5B28-CA7B-4F0E-BED9-7D9ECBF22432}"/>
              </a:ext>
            </a:extLst>
          </p:cNvPr>
          <p:cNvSpPr>
            <a:spLocks noGrp="1"/>
          </p:cNvSpPr>
          <p:nvPr>
            <p:ph type="dt" sz="half" idx="10"/>
          </p:nvPr>
        </p:nvSpPr>
        <p:spPr/>
        <p:txBody>
          <a:bodyPr/>
          <a:lstStyle/>
          <a:p>
            <a:fld id="{49C428F8-AC6A-45F0-B966-3B8CB6317606}" type="datetimeFigureOut">
              <a:rPr lang="en-US" smtClean="0"/>
              <a:t>2/27/2022</a:t>
            </a:fld>
            <a:endParaRPr lang="en-US"/>
          </a:p>
        </p:txBody>
      </p:sp>
      <p:sp>
        <p:nvSpPr>
          <p:cNvPr id="4" name="Footer Placeholder 3">
            <a:extLst>
              <a:ext uri="{FF2B5EF4-FFF2-40B4-BE49-F238E27FC236}">
                <a16:creationId xmlns:a16="http://schemas.microsoft.com/office/drawing/2014/main" id="{7207B116-EF69-4B44-9160-AAC7E6C29F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D47534-BFC0-40FA-A5D9-5B948B097D5E}"/>
              </a:ext>
            </a:extLst>
          </p:cNvPr>
          <p:cNvSpPr>
            <a:spLocks noGrp="1"/>
          </p:cNvSpPr>
          <p:nvPr>
            <p:ph type="sldNum" sz="quarter" idx="12"/>
          </p:nvPr>
        </p:nvSpPr>
        <p:spPr/>
        <p:txBody>
          <a:bodyPr/>
          <a:lstStyle/>
          <a:p>
            <a:fld id="{80FFD0A8-253B-44CB-8A42-16736C98A262}" type="slidenum">
              <a:rPr lang="en-US" smtClean="0"/>
              <a:t>‹#›</a:t>
            </a:fld>
            <a:endParaRPr lang="en-US"/>
          </a:p>
        </p:txBody>
      </p:sp>
    </p:spTree>
    <p:extLst>
      <p:ext uri="{BB962C8B-B14F-4D97-AF65-F5344CB8AC3E}">
        <p14:creationId xmlns:p14="http://schemas.microsoft.com/office/powerpoint/2010/main" val="1374833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F14C3C-CF00-4D1D-8940-C06CDA9D4493}"/>
              </a:ext>
            </a:extLst>
          </p:cNvPr>
          <p:cNvSpPr>
            <a:spLocks noGrp="1"/>
          </p:cNvSpPr>
          <p:nvPr>
            <p:ph type="dt" sz="half" idx="10"/>
          </p:nvPr>
        </p:nvSpPr>
        <p:spPr/>
        <p:txBody>
          <a:bodyPr/>
          <a:lstStyle/>
          <a:p>
            <a:fld id="{49C428F8-AC6A-45F0-B966-3B8CB6317606}" type="datetimeFigureOut">
              <a:rPr lang="en-US" smtClean="0"/>
              <a:t>2/27/2022</a:t>
            </a:fld>
            <a:endParaRPr lang="en-US"/>
          </a:p>
        </p:txBody>
      </p:sp>
      <p:sp>
        <p:nvSpPr>
          <p:cNvPr id="3" name="Footer Placeholder 2">
            <a:extLst>
              <a:ext uri="{FF2B5EF4-FFF2-40B4-BE49-F238E27FC236}">
                <a16:creationId xmlns:a16="http://schemas.microsoft.com/office/drawing/2014/main" id="{E5680462-05C9-4C91-8395-20360128CF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EF07EC-932F-4BCB-A15B-912407032B7F}"/>
              </a:ext>
            </a:extLst>
          </p:cNvPr>
          <p:cNvSpPr>
            <a:spLocks noGrp="1"/>
          </p:cNvSpPr>
          <p:nvPr>
            <p:ph type="sldNum" sz="quarter" idx="12"/>
          </p:nvPr>
        </p:nvSpPr>
        <p:spPr/>
        <p:txBody>
          <a:bodyPr/>
          <a:lstStyle/>
          <a:p>
            <a:fld id="{80FFD0A8-253B-44CB-8A42-16736C98A262}" type="slidenum">
              <a:rPr lang="en-US" smtClean="0"/>
              <a:t>‹#›</a:t>
            </a:fld>
            <a:endParaRPr lang="en-US"/>
          </a:p>
        </p:txBody>
      </p:sp>
    </p:spTree>
    <p:extLst>
      <p:ext uri="{BB962C8B-B14F-4D97-AF65-F5344CB8AC3E}">
        <p14:creationId xmlns:p14="http://schemas.microsoft.com/office/powerpoint/2010/main" val="2740123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1E0A1-DBED-4828-B9BC-9BF29F2118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D244A6-2A14-4471-BF3C-B567E54C1A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84CDF9-AB66-442E-A87C-04605D7D70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C07576-153C-4BC9-A4C2-47982AB40222}"/>
              </a:ext>
            </a:extLst>
          </p:cNvPr>
          <p:cNvSpPr>
            <a:spLocks noGrp="1"/>
          </p:cNvSpPr>
          <p:nvPr>
            <p:ph type="dt" sz="half" idx="10"/>
          </p:nvPr>
        </p:nvSpPr>
        <p:spPr/>
        <p:txBody>
          <a:bodyPr/>
          <a:lstStyle/>
          <a:p>
            <a:fld id="{49C428F8-AC6A-45F0-B966-3B8CB6317606}" type="datetimeFigureOut">
              <a:rPr lang="en-US" smtClean="0"/>
              <a:t>2/27/2022</a:t>
            </a:fld>
            <a:endParaRPr lang="en-US"/>
          </a:p>
        </p:txBody>
      </p:sp>
      <p:sp>
        <p:nvSpPr>
          <p:cNvPr id="6" name="Footer Placeholder 5">
            <a:extLst>
              <a:ext uri="{FF2B5EF4-FFF2-40B4-BE49-F238E27FC236}">
                <a16:creationId xmlns:a16="http://schemas.microsoft.com/office/drawing/2014/main" id="{5F7AF519-5950-4B4A-932E-EC9833ECE4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AC6894-077E-4FCF-809D-FC8860BBA309}"/>
              </a:ext>
            </a:extLst>
          </p:cNvPr>
          <p:cNvSpPr>
            <a:spLocks noGrp="1"/>
          </p:cNvSpPr>
          <p:nvPr>
            <p:ph type="sldNum" sz="quarter" idx="12"/>
          </p:nvPr>
        </p:nvSpPr>
        <p:spPr/>
        <p:txBody>
          <a:bodyPr/>
          <a:lstStyle/>
          <a:p>
            <a:fld id="{80FFD0A8-253B-44CB-8A42-16736C98A262}" type="slidenum">
              <a:rPr lang="en-US" smtClean="0"/>
              <a:t>‹#›</a:t>
            </a:fld>
            <a:endParaRPr lang="en-US"/>
          </a:p>
        </p:txBody>
      </p:sp>
    </p:spTree>
    <p:extLst>
      <p:ext uri="{BB962C8B-B14F-4D97-AF65-F5344CB8AC3E}">
        <p14:creationId xmlns:p14="http://schemas.microsoft.com/office/powerpoint/2010/main" val="3982138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E00A-D5EB-476E-AF61-2DBA8A9848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D0051C-6DAF-4D8A-8E77-EAA40B4285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B55FCB-D558-40A4-B2B4-0DE6C73149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53DB9E-CCD9-438C-821F-D15B4F682C54}"/>
              </a:ext>
            </a:extLst>
          </p:cNvPr>
          <p:cNvSpPr>
            <a:spLocks noGrp="1"/>
          </p:cNvSpPr>
          <p:nvPr>
            <p:ph type="dt" sz="half" idx="10"/>
          </p:nvPr>
        </p:nvSpPr>
        <p:spPr/>
        <p:txBody>
          <a:bodyPr/>
          <a:lstStyle/>
          <a:p>
            <a:fld id="{49C428F8-AC6A-45F0-B966-3B8CB6317606}" type="datetimeFigureOut">
              <a:rPr lang="en-US" smtClean="0"/>
              <a:t>2/27/2022</a:t>
            </a:fld>
            <a:endParaRPr lang="en-US"/>
          </a:p>
        </p:txBody>
      </p:sp>
      <p:sp>
        <p:nvSpPr>
          <p:cNvPr id="6" name="Footer Placeholder 5">
            <a:extLst>
              <a:ext uri="{FF2B5EF4-FFF2-40B4-BE49-F238E27FC236}">
                <a16:creationId xmlns:a16="http://schemas.microsoft.com/office/drawing/2014/main" id="{714854C7-3062-44D2-871B-93871E2969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422600-5DF5-4FD8-B2FE-2990AA43E604}"/>
              </a:ext>
            </a:extLst>
          </p:cNvPr>
          <p:cNvSpPr>
            <a:spLocks noGrp="1"/>
          </p:cNvSpPr>
          <p:nvPr>
            <p:ph type="sldNum" sz="quarter" idx="12"/>
          </p:nvPr>
        </p:nvSpPr>
        <p:spPr/>
        <p:txBody>
          <a:bodyPr/>
          <a:lstStyle/>
          <a:p>
            <a:fld id="{80FFD0A8-253B-44CB-8A42-16736C98A262}" type="slidenum">
              <a:rPr lang="en-US" smtClean="0"/>
              <a:t>‹#›</a:t>
            </a:fld>
            <a:endParaRPr lang="en-US"/>
          </a:p>
        </p:txBody>
      </p:sp>
    </p:spTree>
    <p:extLst>
      <p:ext uri="{BB962C8B-B14F-4D97-AF65-F5344CB8AC3E}">
        <p14:creationId xmlns:p14="http://schemas.microsoft.com/office/powerpoint/2010/main" val="4006456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1BD70E-7242-470D-BFA7-A32E7FC5DB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CEB3CC-4D9D-4287-9AB3-DEB4B55971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08066F-9565-43FC-A5B3-34F9587582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C428F8-AC6A-45F0-B966-3B8CB6317606}" type="datetimeFigureOut">
              <a:rPr lang="en-US" smtClean="0"/>
              <a:t>2/27/2022</a:t>
            </a:fld>
            <a:endParaRPr lang="en-US"/>
          </a:p>
        </p:txBody>
      </p:sp>
      <p:sp>
        <p:nvSpPr>
          <p:cNvPr id="5" name="Footer Placeholder 4">
            <a:extLst>
              <a:ext uri="{FF2B5EF4-FFF2-40B4-BE49-F238E27FC236}">
                <a16:creationId xmlns:a16="http://schemas.microsoft.com/office/drawing/2014/main" id="{EA13DED6-121C-4986-8C8E-72E124A016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22B83B-0718-4A0E-92BA-95E1676AC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FD0A8-253B-44CB-8A42-16736C98A262}" type="slidenum">
              <a:rPr lang="en-US" smtClean="0"/>
              <a:t>‹#›</a:t>
            </a:fld>
            <a:endParaRPr lang="en-US"/>
          </a:p>
        </p:txBody>
      </p:sp>
    </p:spTree>
    <p:extLst>
      <p:ext uri="{BB962C8B-B14F-4D97-AF65-F5344CB8AC3E}">
        <p14:creationId xmlns:p14="http://schemas.microsoft.com/office/powerpoint/2010/main" val="1323396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5">
            <a:extLst>
              <a:ext uri="{FF2B5EF4-FFF2-40B4-BE49-F238E27FC236}">
                <a16:creationId xmlns:a16="http://schemas.microsoft.com/office/drawing/2014/main" id="{9066F4E8-773B-441E-BB78-45F48F8638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034" y="-1356543"/>
            <a:ext cx="13046066" cy="8642246"/>
          </a:xfrm>
          <a:prstGeom prst="rect">
            <a:avLst/>
          </a:prstGeom>
        </p:spPr>
      </p:pic>
      <p:pic>
        <p:nvPicPr>
          <p:cNvPr id="28" name="图片 6">
            <a:extLst>
              <a:ext uri="{FF2B5EF4-FFF2-40B4-BE49-F238E27FC236}">
                <a16:creationId xmlns:a16="http://schemas.microsoft.com/office/drawing/2014/main" id="{919EB888-742E-4587-A58D-0238119C9BA4}"/>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29" name="Group 28">
            <a:extLst>
              <a:ext uri="{FF2B5EF4-FFF2-40B4-BE49-F238E27FC236}">
                <a16:creationId xmlns:a16="http://schemas.microsoft.com/office/drawing/2014/main" id="{4986FF1A-E87A-4501-9A46-EE1D5ABAA190}"/>
              </a:ext>
            </a:extLst>
          </p:cNvPr>
          <p:cNvGrpSpPr/>
          <p:nvPr/>
        </p:nvGrpSpPr>
        <p:grpSpPr>
          <a:xfrm>
            <a:off x="0" y="0"/>
            <a:ext cx="12192000" cy="368301"/>
            <a:chOff x="0" y="-127508"/>
            <a:chExt cx="12192000" cy="1361811"/>
          </a:xfrm>
        </p:grpSpPr>
        <p:sp>
          <p:nvSpPr>
            <p:cNvPr id="30" name="Rectangle: Top Corners Rounded 29">
              <a:extLst>
                <a:ext uri="{FF2B5EF4-FFF2-40B4-BE49-F238E27FC236}">
                  <a16:creationId xmlns:a16="http://schemas.microsoft.com/office/drawing/2014/main" id="{DA72B89B-D706-4175-9AC2-BBB67D18D0F5}"/>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Rectangle: Top Corners Rounded 30">
              <a:extLst>
                <a:ext uri="{FF2B5EF4-FFF2-40B4-BE49-F238E27FC236}">
                  <a16:creationId xmlns:a16="http://schemas.microsoft.com/office/drawing/2014/main" id="{21F561C7-CE90-4083-89B6-8109F9469AE6}"/>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2" name="图片 39">
            <a:extLst>
              <a:ext uri="{FF2B5EF4-FFF2-40B4-BE49-F238E27FC236}">
                <a16:creationId xmlns:a16="http://schemas.microsoft.com/office/drawing/2014/main" id="{906115EE-6990-4F94-BD16-5502C15466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621860">
            <a:off x="1639556" y="870992"/>
            <a:ext cx="2864392" cy="2423717"/>
          </a:xfrm>
          <a:prstGeom prst="rect">
            <a:avLst/>
          </a:prstGeom>
        </p:spPr>
      </p:pic>
      <p:pic>
        <p:nvPicPr>
          <p:cNvPr id="33" name="图片 14340" descr="28">
            <a:extLst>
              <a:ext uri="{FF2B5EF4-FFF2-40B4-BE49-F238E27FC236}">
                <a16:creationId xmlns:a16="http://schemas.microsoft.com/office/drawing/2014/main" id="{2071EBCF-884F-45E1-ADAF-454D91C62312}"/>
              </a:ext>
            </a:extLst>
          </p:cNvPr>
          <p:cNvPicPr>
            <a:picLocks noChangeAspect="1"/>
          </p:cNvPicPr>
          <p:nvPr/>
        </p:nvPicPr>
        <p:blipFill>
          <a:blip r:embed="rId7"/>
          <a:stretch>
            <a:fillRect/>
          </a:stretch>
        </p:blipFill>
        <p:spPr>
          <a:xfrm>
            <a:off x="9335386" y="4722750"/>
            <a:ext cx="2716388" cy="2127592"/>
          </a:xfrm>
          <a:prstGeom prst="rect">
            <a:avLst/>
          </a:prstGeom>
          <a:noFill/>
          <a:ln w="9525">
            <a:noFill/>
          </a:ln>
        </p:spPr>
      </p:pic>
      <p:pic>
        <p:nvPicPr>
          <p:cNvPr id="34" name="图片 6">
            <a:extLst>
              <a:ext uri="{FF2B5EF4-FFF2-40B4-BE49-F238E27FC236}">
                <a16:creationId xmlns:a16="http://schemas.microsoft.com/office/drawing/2014/main" id="{2E02DC46-C94F-4185-9CBE-052FE5185A6B}"/>
              </a:ext>
            </a:extLst>
          </p:cNvPr>
          <p:cNvPicPr>
            <a:picLocks noChangeAspect="1"/>
          </p:cNvPicPr>
          <p:nvPr/>
        </p:nvPicPr>
        <p:blipFill rotWithShape="1">
          <a:blip r:embed="rId8">
            <a:extLst>
              <a:ext uri="{28A0092B-C50C-407E-A947-70E740481C1C}">
                <a14:useLocalDpi xmlns:a14="http://schemas.microsoft.com/office/drawing/2010/main" val="0"/>
              </a:ext>
            </a:extLst>
          </a:blip>
          <a:srcRect l="27294" t="7312" r="32213" b="28914"/>
          <a:stretch>
            <a:fillRect/>
          </a:stretch>
        </p:blipFill>
        <p:spPr>
          <a:xfrm rot="19502702">
            <a:off x="584367" y="188539"/>
            <a:ext cx="2088829" cy="3102220"/>
          </a:xfrm>
          <a:prstGeom prst="rect">
            <a:avLst/>
          </a:prstGeom>
        </p:spPr>
      </p:pic>
      <p:sp>
        <p:nvSpPr>
          <p:cNvPr id="35" name="TextBox 34">
            <a:extLst>
              <a:ext uri="{FF2B5EF4-FFF2-40B4-BE49-F238E27FC236}">
                <a16:creationId xmlns:a16="http://schemas.microsoft.com/office/drawing/2014/main" id="{79DE8A8C-336A-497B-B7AB-AA7DC9245A70}"/>
              </a:ext>
            </a:extLst>
          </p:cNvPr>
          <p:cNvSpPr txBox="1"/>
          <p:nvPr/>
        </p:nvSpPr>
        <p:spPr>
          <a:xfrm>
            <a:off x="4161014" y="647743"/>
            <a:ext cx="3869970" cy="830997"/>
          </a:xfrm>
          <a:prstGeom prst="rect">
            <a:avLst/>
          </a:prstGeom>
          <a:noFill/>
        </p:spPr>
        <p:txBody>
          <a:bodyPr wrap="none" rtlCol="0">
            <a:spAutoFit/>
          </a:bodyPr>
          <a:lstStyle/>
          <a:p>
            <a:pPr algn="ctr"/>
            <a:r>
              <a:rPr lang="en-US" sz="24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PHÒNG GD &amp;ĐT LONG BIÊN</a:t>
            </a:r>
          </a:p>
          <a:p>
            <a:pPr algn="ctr"/>
            <a:r>
              <a:rPr lang="en-US" sz="2400" b="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pic>
        <p:nvPicPr>
          <p:cNvPr id="36" name="Picture 35">
            <a:extLst>
              <a:ext uri="{FF2B5EF4-FFF2-40B4-BE49-F238E27FC236}">
                <a16:creationId xmlns:a16="http://schemas.microsoft.com/office/drawing/2014/main" id="{15C0DD98-EB58-4111-AE04-BF4F6DDD547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0437" y="506071"/>
            <a:ext cx="1433052" cy="1433052"/>
          </a:xfrm>
          <a:prstGeom prst="rect">
            <a:avLst/>
          </a:prstGeom>
        </p:spPr>
      </p:pic>
      <p:sp>
        <p:nvSpPr>
          <p:cNvPr id="37" name="TextBox 36">
            <a:extLst>
              <a:ext uri="{FF2B5EF4-FFF2-40B4-BE49-F238E27FC236}">
                <a16:creationId xmlns:a16="http://schemas.microsoft.com/office/drawing/2014/main" id="{A6F6919A-8E57-4804-BE79-DBA51FB9EAAE}"/>
              </a:ext>
            </a:extLst>
          </p:cNvPr>
          <p:cNvSpPr txBox="1"/>
          <p:nvPr/>
        </p:nvSpPr>
        <p:spPr>
          <a:xfrm>
            <a:off x="640437" y="2108096"/>
            <a:ext cx="10766099" cy="280076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77">
              <a:defRPr/>
            </a:pPr>
            <a:r>
              <a:rPr lang="en-US" sz="4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 TIẾNG VIỆT</a:t>
            </a:r>
          </a:p>
          <a:p>
            <a:pPr algn="ctr" defTabSz="914377">
              <a:defRPr/>
            </a:pPr>
            <a:r>
              <a:rPr lang="en-US" sz="4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LUYỆN TẬP 2</a:t>
            </a:r>
          </a:p>
          <a:p>
            <a:pPr algn="ctr" defTabSz="914377">
              <a:defRPr/>
            </a:pPr>
            <a:r>
              <a:rPr lang="en-US" sz="4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VIẾT ĐOẠN VĂN KỂ VỀ </a:t>
            </a:r>
          </a:p>
          <a:p>
            <a:pPr algn="ctr" defTabSz="914377">
              <a:defRPr/>
            </a:pPr>
            <a:r>
              <a:rPr lang="en-US" sz="44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HOẠT ĐỘNG CỦA CON VẬT</a:t>
            </a:r>
            <a:endParaRPr lang="en-US" sz="4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8" name="Picture 37">
            <a:extLst>
              <a:ext uri="{FF2B5EF4-FFF2-40B4-BE49-F238E27FC236}">
                <a16:creationId xmlns:a16="http://schemas.microsoft.com/office/drawing/2014/main" id="{3E65C41B-7CAF-4694-BD24-0D5B6AA860C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8927063" y="107949"/>
            <a:ext cx="3156665" cy="2461755"/>
          </a:xfrm>
          <a:prstGeom prst="rect">
            <a:avLst/>
          </a:prstGeom>
        </p:spPr>
      </p:pic>
      <p:pic>
        <p:nvPicPr>
          <p:cNvPr id="39" name="图片 9">
            <a:extLst>
              <a:ext uri="{FF2B5EF4-FFF2-40B4-BE49-F238E27FC236}">
                <a16:creationId xmlns:a16="http://schemas.microsoft.com/office/drawing/2014/main" id="{33842095-B9C7-45DF-A0BE-4927166A076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4636" y="4186483"/>
            <a:ext cx="2977069" cy="26809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图片 11268" descr="24"/>
          <p:cNvPicPr>
            <a:picLocks noChangeAspect="1"/>
          </p:cNvPicPr>
          <p:nvPr/>
        </p:nvPicPr>
        <p:blipFill>
          <a:blip r:embed="rId4"/>
          <a:stretch>
            <a:fillRect/>
          </a:stretch>
        </p:blipFill>
        <p:spPr>
          <a:xfrm>
            <a:off x="1501060" y="-131731"/>
            <a:ext cx="7228649" cy="6078345"/>
          </a:xfrm>
          <a:prstGeom prst="rect">
            <a:avLst/>
          </a:prstGeom>
          <a:noFill/>
          <a:ln w="9525">
            <a:noFill/>
          </a:ln>
        </p:spPr>
      </p:pic>
      <p:pic>
        <p:nvPicPr>
          <p:cNvPr id="11270" name="图片 11269" descr="25"/>
          <p:cNvPicPr>
            <a:picLocks noChangeAspect="1"/>
          </p:cNvPicPr>
          <p:nvPr/>
        </p:nvPicPr>
        <p:blipFill>
          <a:blip r:embed="rId5"/>
          <a:stretch>
            <a:fillRect/>
          </a:stretch>
        </p:blipFill>
        <p:spPr>
          <a:xfrm>
            <a:off x="7779224" y="4821097"/>
            <a:ext cx="4166396" cy="2036904"/>
          </a:xfrm>
          <a:prstGeom prst="rect">
            <a:avLst/>
          </a:prstGeom>
          <a:noFill/>
          <a:ln w="9525">
            <a:noFill/>
          </a:ln>
        </p:spPr>
      </p:pic>
      <p:sp>
        <p:nvSpPr>
          <p:cNvPr id="11271" name="文本框 11270"/>
          <p:cNvSpPr txBox="1"/>
          <p:nvPr/>
        </p:nvSpPr>
        <p:spPr>
          <a:xfrm>
            <a:off x="2286439" y="2827543"/>
            <a:ext cx="6142415" cy="1912620"/>
          </a:xfrm>
          <a:prstGeom prst="rect">
            <a:avLst/>
          </a:prstGeom>
          <a:noFill/>
          <a:ln w="9525">
            <a:noFill/>
          </a:ln>
        </p:spPr>
        <p:txBody>
          <a:bodyPr wrap="square" lIns="66349" tIns="33174" rIns="66349" bIns="33174">
            <a:spAutoFit/>
          </a:bodyPr>
          <a:lstStyle/>
          <a:p>
            <a:pPr lvl="0" algn="ctr">
              <a:defRPr/>
            </a:pPr>
            <a:r>
              <a:rPr lang="en-US" sz="4000" dirty="0" err="1">
                <a:solidFill>
                  <a:prstClr val="black"/>
                </a:solidFill>
                <a:latin typeface="Arial" panose="020B0604020202020204" pitchFamily="34" charset="0"/>
                <a:ea typeface="Arial-Rounded" panose="020B0500000000000000" pitchFamily="34" charset="0"/>
                <a:cs typeface="Arial" panose="020B0604020202020204" pitchFamily="34" charset="0"/>
              </a:rPr>
              <a:t>Về</a:t>
            </a:r>
            <a:r>
              <a:rPr lang="en-US" sz="40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4000" dirty="0" err="1">
                <a:solidFill>
                  <a:prstClr val="black"/>
                </a:solidFill>
                <a:latin typeface="Arial" panose="020B0604020202020204" pitchFamily="34" charset="0"/>
                <a:ea typeface="Arial-Rounded" panose="020B0500000000000000" pitchFamily="34" charset="0"/>
                <a:cs typeface="Arial" panose="020B0604020202020204" pitchFamily="34" charset="0"/>
              </a:rPr>
              <a:t>nhà</a:t>
            </a:r>
            <a:r>
              <a:rPr lang="en-US" sz="40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4000" dirty="0" err="1">
                <a:solidFill>
                  <a:prstClr val="black"/>
                </a:solidFill>
                <a:latin typeface="Arial" panose="020B0604020202020204" pitchFamily="34" charset="0"/>
                <a:ea typeface="Arial-Rounded" panose="020B0500000000000000" pitchFamily="34" charset="0"/>
                <a:cs typeface="Arial" panose="020B0604020202020204" pitchFamily="34" charset="0"/>
              </a:rPr>
              <a:t>chuẩn</a:t>
            </a:r>
            <a:r>
              <a:rPr lang="en-US" sz="40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4000" dirty="0" err="1">
                <a:solidFill>
                  <a:prstClr val="black"/>
                </a:solidFill>
                <a:latin typeface="Arial" panose="020B0604020202020204" pitchFamily="34" charset="0"/>
                <a:ea typeface="Arial-Rounded" panose="020B0500000000000000" pitchFamily="34" charset="0"/>
                <a:cs typeface="Arial" panose="020B0604020202020204" pitchFamily="34" charset="0"/>
              </a:rPr>
              <a:t>bị</a:t>
            </a:r>
            <a:r>
              <a:rPr lang="en-US" sz="40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4000" dirty="0" err="1">
                <a:solidFill>
                  <a:prstClr val="black"/>
                </a:solidFill>
                <a:latin typeface="Arial" panose="020B0604020202020204" pitchFamily="34" charset="0"/>
                <a:ea typeface="Arial-Rounded" panose="020B0500000000000000" pitchFamily="34" charset="0"/>
                <a:cs typeface="Arial" panose="020B0604020202020204" pitchFamily="34" charset="0"/>
              </a:rPr>
              <a:t>sách</a:t>
            </a:r>
            <a:r>
              <a:rPr lang="en-US" sz="40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4000" dirty="0" err="1">
                <a:solidFill>
                  <a:prstClr val="black"/>
                </a:solidFill>
                <a:latin typeface="Arial" panose="020B0604020202020204" pitchFamily="34" charset="0"/>
                <a:ea typeface="Arial-Rounded" panose="020B0500000000000000" pitchFamily="34" charset="0"/>
                <a:cs typeface="Arial" panose="020B0604020202020204" pitchFamily="34" charset="0"/>
              </a:rPr>
              <a:t>báo</a:t>
            </a:r>
            <a:r>
              <a:rPr lang="en-US" sz="40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4000" dirty="0" err="1">
                <a:solidFill>
                  <a:prstClr val="black"/>
                </a:solidFill>
                <a:latin typeface="Arial" panose="020B0604020202020204" pitchFamily="34" charset="0"/>
                <a:ea typeface="Arial-Rounded" panose="020B0500000000000000" pitchFamily="34" charset="0"/>
                <a:cs typeface="Arial" panose="020B0604020202020204" pitchFamily="34" charset="0"/>
              </a:rPr>
              <a:t>viết</a:t>
            </a:r>
            <a:r>
              <a:rPr lang="en-US" sz="40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4000" dirty="0" err="1">
                <a:solidFill>
                  <a:prstClr val="black"/>
                </a:solidFill>
                <a:latin typeface="Arial" panose="020B0604020202020204" pitchFamily="34" charset="0"/>
                <a:ea typeface="Arial-Rounded" panose="020B0500000000000000" pitchFamily="34" charset="0"/>
                <a:cs typeface="Arial" panose="020B0604020202020204" pitchFamily="34" charset="0"/>
              </a:rPr>
              <a:t>về</a:t>
            </a:r>
            <a:r>
              <a:rPr lang="en-US" sz="40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4000" dirty="0" err="1">
                <a:solidFill>
                  <a:prstClr val="black"/>
                </a:solidFill>
                <a:latin typeface="Arial" panose="020B0604020202020204" pitchFamily="34" charset="0"/>
                <a:ea typeface="Arial-Rounded" panose="020B0500000000000000" pitchFamily="34" charset="0"/>
                <a:cs typeface="Arial" panose="020B0604020202020204" pitchFamily="34" charset="0"/>
              </a:rPr>
              <a:t>một</a:t>
            </a:r>
            <a:r>
              <a:rPr lang="en-US" sz="40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4000" dirty="0" err="1">
                <a:solidFill>
                  <a:prstClr val="black"/>
                </a:solidFill>
                <a:latin typeface="Arial" panose="020B0604020202020204" pitchFamily="34" charset="0"/>
                <a:ea typeface="Arial-Rounded" panose="020B0500000000000000" pitchFamily="34" charset="0"/>
                <a:cs typeface="Arial" panose="020B0604020202020204" pitchFamily="34" charset="0"/>
              </a:rPr>
              <a:t>loài</a:t>
            </a:r>
            <a:r>
              <a:rPr lang="en-US" sz="40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4000" dirty="0" err="1">
                <a:solidFill>
                  <a:prstClr val="black"/>
                </a:solidFill>
                <a:latin typeface="Arial" panose="020B0604020202020204" pitchFamily="34" charset="0"/>
                <a:ea typeface="Arial-Rounded" panose="020B0500000000000000" pitchFamily="34" charset="0"/>
                <a:cs typeface="Arial" panose="020B0604020202020204" pitchFamily="34" charset="0"/>
              </a:rPr>
              <a:t>vật</a:t>
            </a:r>
            <a:r>
              <a:rPr lang="en-US" sz="40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4000" dirty="0" err="1">
                <a:solidFill>
                  <a:prstClr val="black"/>
                </a:solidFill>
                <a:latin typeface="Arial" panose="020B0604020202020204" pitchFamily="34" charset="0"/>
                <a:ea typeface="Arial-Rounded" panose="020B0500000000000000" pitchFamily="34" charset="0"/>
                <a:cs typeface="Arial" panose="020B0604020202020204" pitchFamily="34" charset="0"/>
              </a:rPr>
              <a:t>nuôi</a:t>
            </a:r>
            <a:r>
              <a:rPr lang="en-US" sz="40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4000" dirty="0" err="1">
                <a:solidFill>
                  <a:prstClr val="black"/>
                </a:solidFill>
                <a:latin typeface="Arial" panose="020B0604020202020204" pitchFamily="34" charset="0"/>
                <a:ea typeface="Arial-Rounded" panose="020B0500000000000000" pitchFamily="34" charset="0"/>
                <a:cs typeface="Arial" panose="020B0604020202020204" pitchFamily="34" charset="0"/>
              </a:rPr>
              <a:t>trong</a:t>
            </a:r>
            <a:r>
              <a:rPr lang="en-US" sz="4000" dirty="0">
                <a:solidFill>
                  <a:prstClr val="black"/>
                </a:solidFill>
                <a:latin typeface="Arial" panose="020B0604020202020204" pitchFamily="34" charset="0"/>
                <a:ea typeface="Arial-Rounded" panose="020B0500000000000000" pitchFamily="34" charset="0"/>
                <a:cs typeface="Arial" panose="020B0604020202020204" pitchFamily="34" charset="0"/>
              </a:rPr>
              <a:t> </a:t>
            </a:r>
            <a:r>
              <a:rPr lang="en-US" sz="4000" dirty="0" err="1">
                <a:solidFill>
                  <a:prstClr val="black"/>
                </a:solidFill>
                <a:latin typeface="Arial" panose="020B0604020202020204" pitchFamily="34" charset="0"/>
                <a:ea typeface="Arial-Rounded" panose="020B0500000000000000" pitchFamily="34" charset="0"/>
                <a:cs typeface="Arial" panose="020B0604020202020204" pitchFamily="34" charset="0"/>
              </a:rPr>
              <a:t>nhà</a:t>
            </a:r>
            <a:r>
              <a:rPr lang="en-US" sz="4000" dirty="0">
                <a:solidFill>
                  <a:prstClr val="black"/>
                </a:solidFill>
                <a:latin typeface="Arial" panose="020B0604020202020204" pitchFamily="34" charset="0"/>
                <a:ea typeface="Arial-Rounded" panose="020B0500000000000000" pitchFamily="34"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1000" fill="hold"/>
                                        <p:tgtEl>
                                          <p:spTgt spid="11270"/>
                                        </p:tgtEl>
                                        <p:attrNameLst>
                                          <p:attrName>ppt_x</p:attrName>
                                        </p:attrNameLst>
                                      </p:cBhvr>
                                      <p:tavLst>
                                        <p:tav tm="0">
                                          <p:val>
                                            <p:strVal val="1+#ppt_w/2"/>
                                          </p:val>
                                        </p:tav>
                                        <p:tav tm="100000">
                                          <p:val>
                                            <p:strVal val="#ppt_x"/>
                                          </p:val>
                                        </p:tav>
                                      </p:tavLst>
                                    </p:anim>
                                    <p:anim calcmode="lin" valueType="num">
                                      <p:cBhvr additive="base">
                                        <p:cTn id="8" dur="10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1269"/>
                                        </p:tgtEl>
                                        <p:attrNameLst>
                                          <p:attrName>style.visibility</p:attrName>
                                        </p:attrNameLst>
                                      </p:cBhvr>
                                      <p:to>
                                        <p:strVal val="visible"/>
                                      </p:to>
                                    </p:set>
                                    <p:anim calcmode="lin" valueType="num">
                                      <p:cBhvr>
                                        <p:cTn id="12" dur="1000" fill="hold"/>
                                        <p:tgtEl>
                                          <p:spTgt spid="11269"/>
                                        </p:tgtEl>
                                        <p:attrNameLst>
                                          <p:attrName>ppt_x</p:attrName>
                                        </p:attrNameLst>
                                      </p:cBhvr>
                                      <p:tavLst>
                                        <p:tav tm="0">
                                          <p:val>
                                            <p:strVal val="#ppt_x-.2"/>
                                          </p:val>
                                        </p:tav>
                                        <p:tav tm="100000">
                                          <p:val>
                                            <p:strVal val="#ppt_x"/>
                                          </p:val>
                                        </p:tav>
                                      </p:tavLst>
                                    </p:anim>
                                    <p:anim calcmode="lin" valueType="num">
                                      <p:cBhvr>
                                        <p:cTn id="13" dur="1000" fill="hold"/>
                                        <p:tgtEl>
                                          <p:spTgt spid="1126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269"/>
                                        </p:tgtEl>
                                      </p:cBhvr>
                                    </p:animEffect>
                                  </p:childTnLst>
                                </p:cTn>
                              </p:par>
                              <p:par>
                                <p:cTn id="15" presetID="27" presetClass="entr" presetSubtype="0" fill="hold" grpId="0" nodeType="withEffect">
                                  <p:stCondLst>
                                    <p:cond delay="0"/>
                                  </p:stCondLst>
                                  <p:iterate type="lt">
                                    <p:tmPct val="50000"/>
                                  </p:iterate>
                                  <p:childTnLst>
                                    <p:set>
                                      <p:cBhvr>
                                        <p:cTn id="16" dur="1" fill="hold">
                                          <p:stCondLst>
                                            <p:cond delay="0"/>
                                          </p:stCondLst>
                                        </p:cTn>
                                        <p:tgtEl>
                                          <p:spTgt spid="11271">
                                            <p:txEl>
                                              <p:pRg st="0" end="0"/>
                                            </p:txEl>
                                          </p:spTgt>
                                        </p:tgtEl>
                                        <p:attrNameLst>
                                          <p:attrName>style.visibility</p:attrName>
                                        </p:attrNameLst>
                                      </p:cBhvr>
                                      <p:to>
                                        <p:strVal val="visible"/>
                                      </p:to>
                                    </p:set>
                                    <p:anim calcmode="discrete" valueType="clr">
                                      <p:cBhvr override="childStyle">
                                        <p:cTn id="17" dur="80"/>
                                        <p:tgtEl>
                                          <p:spTgt spid="1127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27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27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64C20BA-902A-4FE2-BD58-1DD4406E087D}"/>
              </a:ext>
            </a:extLst>
          </p:cNvPr>
          <p:cNvPicPr>
            <a:picLocks noChangeAspect="1"/>
          </p:cNvPicPr>
          <p:nvPr/>
        </p:nvPicPr>
        <p:blipFill>
          <a:blip r:embed="rId3"/>
          <a:stretch>
            <a:fillRect/>
          </a:stretch>
        </p:blipFill>
        <p:spPr>
          <a:xfrm>
            <a:off x="0" y="0"/>
            <a:ext cx="12158092"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467"/>
            <a:ext cx="12192000" cy="6767066"/>
          </a:xfrm>
          <a:prstGeom prst="rect">
            <a:avLst/>
          </a:prstGeom>
        </p:spPr>
      </p:pic>
      <p:sp>
        <p:nvSpPr>
          <p:cNvPr id="5" name="TextBox 4"/>
          <p:cNvSpPr txBox="1"/>
          <p:nvPr/>
        </p:nvSpPr>
        <p:spPr>
          <a:xfrm>
            <a:off x="977900" y="1031240"/>
            <a:ext cx="892365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Thứ</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vi-VN" alt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sáu</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ngày</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vi-VN" alt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4</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tháng</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vi-VN" alt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3</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năm</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2022</a:t>
            </a:r>
          </a:p>
        </p:txBody>
      </p:sp>
      <p:sp>
        <p:nvSpPr>
          <p:cNvPr id="6" name="TextBox 5"/>
          <p:cNvSpPr txBox="1"/>
          <p:nvPr/>
        </p:nvSpPr>
        <p:spPr>
          <a:xfrm>
            <a:off x="3009016" y="1704752"/>
            <a:ext cx="22328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Tiếng</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Việt</a:t>
            </a:r>
            <a:endPar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endParaRPr>
          </a:p>
        </p:txBody>
      </p:sp>
      <p:sp>
        <p:nvSpPr>
          <p:cNvPr id="7" name="TextBox 6"/>
          <p:cNvSpPr txBox="1"/>
          <p:nvPr/>
        </p:nvSpPr>
        <p:spPr>
          <a:xfrm>
            <a:off x="977900" y="2363550"/>
            <a:ext cx="1066863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altLang="en-US" sz="32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Luyện tập</a:t>
            </a:r>
            <a:r>
              <a:rPr kumimoji="0" lang="en-US" sz="32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 </a:t>
            </a:r>
            <a:r>
              <a:rPr lang="vi-VN" sz="3200" b="1" dirty="0" err="1">
                <a:solidFill>
                  <a:srgbClr val="FFFF00"/>
                </a:solidFill>
                <a:effectLst/>
                <a:latin typeface="HP001 5 hàng" panose="020B0603050302020204" charset="0"/>
                <a:ea typeface="Times New Roman" panose="02020603050405020304" pitchFamily="18" charset="0"/>
              </a:rPr>
              <a:t>Viết đoạn văn kể về hoạt động của con vật</a:t>
            </a:r>
            <a:r>
              <a:rPr kumimoji="0" lang="vi-VN" sz="3200" b="1" i="0" u="none" strike="noStrike" kern="1200" cap="none" spc="0" normalizeH="0" noProof="0" dirty="0">
                <a:ln>
                  <a:noFill/>
                </a:ln>
                <a:solidFill>
                  <a:srgbClr val="FFFF00"/>
                </a:solidFill>
                <a:effectLst/>
                <a:uLnTx/>
                <a:uFillTx/>
                <a:latin typeface="HP001 4 hàng" panose="020B0603050302020204" pitchFamily="34" charset="0"/>
                <a:ea typeface="+mn-ea"/>
                <a:cs typeface="+mn-cs"/>
              </a:rPr>
              <a:t>.</a:t>
            </a:r>
            <a:endParaRPr kumimoji="0" lang="en-US" sz="32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4585" y="303531"/>
            <a:ext cx="9719310" cy="953135"/>
          </a:xfrm>
          <a:prstGeom prst="rect">
            <a:avLst/>
          </a:prstGeom>
          <a:noFill/>
        </p:spPr>
        <p:txBody>
          <a:bodyPr wrap="square" rtlCol="0">
            <a:spAutoFit/>
          </a:bodyPr>
          <a:lstStyle/>
          <a:p>
            <a:pPr defTabSz="1219200">
              <a:buClr>
                <a:srgbClr val="000000"/>
              </a:buClr>
            </a:pP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1</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Đọc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đoạn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văn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sau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kể</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lại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các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hoạt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động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của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vào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mùa</a:t>
            </a:r>
            <a:r>
              <a:rPr lang="en-US" sz="28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xuân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mùa</a:t>
            </a:r>
            <a:r>
              <a:rPr lang="en-US" sz="2800" kern="0" dirty="0">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thu</a:t>
            </a:r>
            <a:r>
              <a:rPr lang="en-US" sz="2800" kern="0" dirty="0">
                <a:solidFill>
                  <a:srgbClr val="FFAB40">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mùa</a:t>
            </a:r>
            <a:r>
              <a:rPr lang="en-US" sz="2800"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đông</a:t>
            </a:r>
            <a:r>
              <a:rPr lang="en-US" sz="2800"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p:txBody>
      </p:sp>
      <p:sp>
        <p:nvSpPr>
          <p:cNvPr id="11" name="TextBox 10"/>
          <p:cNvSpPr txBox="1"/>
          <p:nvPr/>
        </p:nvSpPr>
        <p:spPr>
          <a:xfrm>
            <a:off x="905522" y="1335910"/>
            <a:ext cx="10662082" cy="4528484"/>
          </a:xfrm>
          <a:prstGeom prst="rect">
            <a:avLst/>
          </a:prstGeom>
          <a:noFill/>
        </p:spPr>
        <p:txBody>
          <a:bodyPr wrap="square" rtlCol="0">
            <a:spAutoFit/>
          </a:bodyPr>
          <a:lstStyle/>
          <a:p>
            <a:pPr algn="ctr" defTabSz="1219200">
              <a:lnSpc>
                <a:spcPct val="150000"/>
              </a:lnSpc>
              <a:buClr>
                <a:srgbClr val="000000"/>
              </a:buClr>
            </a:pP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Nhà</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gấu</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ở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trong</a:t>
            </a:r>
            <a:r>
              <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b="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rừng</a:t>
            </a:r>
            <a:endParaRPr lang="en-US" sz="2800"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a:p>
            <a:pPr defTabSz="1219200">
              <a:lnSpc>
                <a:spcPct val="150000"/>
              </a:lnSpc>
              <a:buClr>
                <a:srgbClr val="000000"/>
              </a:buClr>
            </a:pP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ở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trong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rừng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Mùa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xuân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cả</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kéo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nhau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bẻ</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măng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uống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mật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ong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Mùa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thu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nhặt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quả</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hạt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dẻ</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bố</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mẹ</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gấy</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con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cùng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béo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rung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rinh</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bước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lặc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lè</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lặc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lè</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Béo</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đến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nỗi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khi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mùa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đông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tới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suốt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ba</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tháng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rét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cả</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nhà</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gấu</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đứng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tránh</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gió</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trong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gốc</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cây</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không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cần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kiếm</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ăn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chỉ</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mút</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hai</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bàn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chân</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mỡ</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cũng</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đủ</a:t>
            </a: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no.</a:t>
            </a:r>
          </a:p>
          <a:p>
            <a:pPr algn="r" defTabSz="1219200">
              <a:lnSpc>
                <a:spcPct val="150000"/>
              </a:lnSpc>
              <a:buClr>
                <a:srgbClr val="000000"/>
              </a:buClr>
            </a:pPr>
            <a:r>
              <a:rPr lang="en-US" sz="2800" i="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r>
              <a:rPr lang="en-US" sz="2800" i="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Tô</a:t>
            </a:r>
            <a:r>
              <a:rPr lang="en-US" sz="2800" i="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i="1"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Hoài</a:t>
            </a:r>
            <a:r>
              <a:rPr lang="en-US" sz="2800" i="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p:txBody>
      </p:sp>
      <p:cxnSp>
        <p:nvCxnSpPr>
          <p:cNvPr id="13" name="Straight Connector 12"/>
          <p:cNvCxnSpPr>
            <a:cxnSpLocks/>
          </p:cNvCxnSpPr>
          <p:nvPr/>
        </p:nvCxnSpPr>
        <p:spPr>
          <a:xfrm>
            <a:off x="4796257" y="2630600"/>
            <a:ext cx="66337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a:off x="957580" y="3265805"/>
            <a:ext cx="24935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a:off x="3690087" y="3265805"/>
            <a:ext cx="4760739"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p:nvCxnSpPr>
        <p:spPr>
          <a:xfrm flipV="1">
            <a:off x="1000760" y="4548575"/>
            <a:ext cx="10149021" cy="3208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a:cxnSpLocks/>
          </p:cNvCxnSpPr>
          <p:nvPr/>
        </p:nvCxnSpPr>
        <p:spPr>
          <a:xfrm>
            <a:off x="957580" y="5232257"/>
            <a:ext cx="896808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图片 11269" descr="25"/>
          <p:cNvPicPr>
            <a:picLocks noChangeAspect="1"/>
          </p:cNvPicPr>
          <p:nvPr/>
        </p:nvPicPr>
        <p:blipFill>
          <a:blip r:embed="rId3"/>
          <a:stretch>
            <a:fillRect/>
          </a:stretch>
        </p:blipFill>
        <p:spPr>
          <a:xfrm>
            <a:off x="7779224" y="4821097"/>
            <a:ext cx="4166396" cy="2036904"/>
          </a:xfrm>
          <a:prstGeom prst="rect">
            <a:avLst/>
          </a:prstGeom>
          <a:noFill/>
          <a:ln w="9525">
            <a:noFill/>
          </a:ln>
        </p:spPr>
      </p:pic>
      <p:sp>
        <p:nvSpPr>
          <p:cNvPr id="11271" name="文本框 11270"/>
          <p:cNvSpPr txBox="1"/>
          <p:nvPr/>
        </p:nvSpPr>
        <p:spPr>
          <a:xfrm>
            <a:off x="1154993" y="389828"/>
            <a:ext cx="10016623" cy="1051881"/>
          </a:xfrm>
          <a:prstGeom prst="rect">
            <a:avLst/>
          </a:prstGeom>
          <a:noFill/>
          <a:ln w="9525">
            <a:noFill/>
          </a:ln>
        </p:spPr>
        <p:txBody>
          <a:bodyPr wrap="square" lIns="66349" tIns="33174" rIns="66349" bIns="33174">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3-5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hoạt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động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mà</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p:txBody>
      </p:sp>
      <p:sp>
        <p:nvSpPr>
          <p:cNvPr id="6" name="文本框 11270"/>
          <p:cNvSpPr txBox="1"/>
          <p:nvPr/>
        </p:nvSpPr>
        <p:spPr>
          <a:xfrm>
            <a:off x="701755" y="1780317"/>
            <a:ext cx="10923098" cy="2529208"/>
          </a:xfrm>
          <a:prstGeom prst="rect">
            <a:avLst/>
          </a:prstGeom>
          <a:noFill/>
          <a:ln w="9525">
            <a:noFill/>
          </a:ln>
        </p:spPr>
        <p:txBody>
          <a:bodyPr wrap="square" lIns="66349" tIns="33174" rIns="66349" bIns="33174">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a:t>
            </a:r>
          </a:p>
          <a:p>
            <a:pPr marL="571500" marR="0" lvl="0" indent="-571500" algn="just" defTabSz="914400" rtl="0" eaLnBrk="1" fontAlgn="auto" latinLnBrk="0" hangingPunct="1">
              <a:lnSpc>
                <a:spcPct val="100000"/>
              </a:lnSpc>
              <a:spcBef>
                <a:spcPts val="0"/>
              </a:spcBef>
              <a:spcAft>
                <a:spcPts val="0"/>
              </a:spcAft>
              <a:buClrTx/>
              <a:buSzTx/>
              <a:buFontTx/>
              <a:buChar char="-"/>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muốn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vi-VN" alt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571500" marR="0" lvl="0" indent="-571500" algn="just" defTabSz="914400" rtl="0" eaLnBrk="1" fontAlgn="auto" latinLnBrk="0" hangingPunct="1">
              <a:lnSpc>
                <a:spcPct val="100000"/>
              </a:lnSpc>
              <a:spcBef>
                <a:spcPts val="0"/>
              </a:spcBef>
              <a:spcAft>
                <a:spcPts val="0"/>
              </a:spcAft>
              <a:buClrTx/>
              <a:buSzTx/>
              <a:buFontTx/>
              <a:buChar char="-"/>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sát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kĩ</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đâu</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Khi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571500" marR="0" lvl="0" indent="-571500" algn="just" defTabSz="914400" rtl="0" eaLnBrk="1" fontAlgn="auto" latinLnBrk="0" hangingPunct="1">
              <a:lnSpc>
                <a:spcPct val="100000"/>
              </a:lnSpc>
              <a:spcBef>
                <a:spcPts val="0"/>
              </a:spcBef>
              <a:spcAft>
                <a:spcPts val="0"/>
              </a:spcAft>
              <a:buClrTx/>
              <a:buSzTx/>
              <a:buFontTx/>
              <a:buChar char="-"/>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hoạt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động</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r>
              <a:rPr kumimoji="0" lang="vi-VN" alt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571500" marR="0" lvl="0" indent="-571500" algn="just" defTabSz="914400" rtl="0" eaLnBrk="1" fontAlgn="auto" latinLnBrk="0" hangingPunct="1">
              <a:lnSpc>
                <a:spcPct val="100000"/>
              </a:lnSpc>
              <a:spcBef>
                <a:spcPts val="0"/>
              </a:spcBef>
              <a:spcAft>
                <a:spcPts val="0"/>
              </a:spcAft>
              <a:buClrTx/>
              <a:buSzTx/>
              <a:buFontTx/>
              <a:buChar char="-"/>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Nêu</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nhận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xét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r>
              <a:rPr kumimoji="0" lang="vi-VN" alt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4" name="Straight Connector 3">
            <a:extLst>
              <a:ext uri="{FF2B5EF4-FFF2-40B4-BE49-F238E27FC236}">
                <a16:creationId xmlns:a16="http://schemas.microsoft.com/office/drawing/2014/main" id="{B75546B1-9CAF-46B3-A9F2-CC9725BC26F3}"/>
              </a:ext>
            </a:extLst>
          </p:cNvPr>
          <p:cNvCxnSpPr/>
          <p:nvPr/>
        </p:nvCxnSpPr>
        <p:spPr>
          <a:xfrm>
            <a:off x="1681316" y="899652"/>
            <a:ext cx="769865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05276" y="633101"/>
            <a:ext cx="10456984" cy="529683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6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Chú </a:t>
            </a: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chó Mi Nô của em rất đẹp. Bộ lông xù của chú trắng như tuyết và thật mềm mại, vuốt lên cứ êm êm là. Cái mõm chú ta thì ngắn ngủn cùng với cái chóp mũi đen mun ươn ướt trông thật ngộ nghĩnh. Hai con mắt thì đen láy, to tròn như hai hột nhãn khiến ta có cảm giác chỉ thấy hai con mắt trên mặt nó mà thôi. Bốn chân chú ngắn cũn cỡn, chạy cứ lăng xăng. Còn cái đuôi của chú thì cong vồng lên như đuôi sóc. Mi Nô đẹp như thế, không thương làm sao được.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1270"/>
          <p:cNvSpPr txBox="1"/>
          <p:nvPr/>
        </p:nvSpPr>
        <p:spPr>
          <a:xfrm>
            <a:off x="654500" y="901065"/>
            <a:ext cx="11424285" cy="2527935"/>
          </a:xfrm>
          <a:prstGeom prst="rect">
            <a:avLst/>
          </a:prstGeom>
          <a:noFill/>
          <a:ln w="9525">
            <a:noFill/>
          </a:ln>
        </p:spPr>
        <p:txBody>
          <a:bodyPr wrap="square" lIns="66349" tIns="33174" rIns="66349" bIns="33174">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a:t>
            </a:r>
          </a:p>
          <a:p>
            <a:pPr marL="571500" marR="0" lvl="0" indent="-571500" algn="just" defTabSz="914400" rtl="0" eaLnBrk="1" fontAlgn="auto" latinLnBrk="0" hangingPunct="1">
              <a:lnSpc>
                <a:spcPct val="100000"/>
              </a:lnSpc>
              <a:spcBef>
                <a:spcPts val="0"/>
              </a:spcBef>
              <a:spcAft>
                <a:spcPts val="0"/>
              </a:spcAft>
              <a:buClrTx/>
              <a:buSzTx/>
              <a:buFontTx/>
              <a:buChar char="-"/>
              <a:defRPr/>
            </a:pP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muốn</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vi-VN" alt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R="0" lvl="0" indent="0" algn="just" defTabSz="914400" rtl="0" eaLnBrk="1" fontAlgn="auto" latinLnBrk="0" hangingPunct="1">
              <a:lnSpc>
                <a:spcPct val="100000"/>
              </a:lnSpc>
              <a:spcBef>
                <a:spcPts val="0"/>
              </a:spcBef>
              <a:spcAft>
                <a:spcPts val="0"/>
              </a:spcAft>
              <a:buClrTx/>
              <a:buSzTx/>
              <a:buFontTx/>
              <a:buNone/>
              <a:defRPr/>
            </a:pPr>
            <a:r>
              <a:rPr lang="vi-VN" sz="320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Chú chó Mi Nô của em rất đẹp.</a:t>
            </a:r>
          </a:p>
          <a:p>
            <a:pPr marR="0" lvl="0" indent="0" algn="just" defTabSz="914400" rtl="0" eaLnBrk="1" fontAlgn="auto" latinLnBrk="0" hangingPunct="1">
              <a:lnSpc>
                <a:spcPct val="100000"/>
              </a:lnSpc>
              <a:spcBef>
                <a:spcPts val="0"/>
              </a:spcBef>
              <a:spcAft>
                <a:spcPts val="0"/>
              </a:spcAft>
              <a:buClrTx/>
              <a:buSzTx/>
              <a:buFontTx/>
              <a:buNone/>
              <a:defRPr/>
            </a:pPr>
            <a:r>
              <a:rPr lang="vi-VN" sz="320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Con mèo tam thể nhà em có bộ lông mượt như nhung.  </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571500" marR="0" lvl="0" indent="-571500" algn="just" defTabSz="914400" rtl="0" eaLnBrk="1" fontAlgn="auto" latinLnBrk="0" hangingPunct="1">
              <a:lnSpc>
                <a:spcPct val="100000"/>
              </a:lnSpc>
              <a:spcBef>
                <a:spcPts val="0"/>
              </a:spcBef>
              <a:spcAft>
                <a:spcPts val="0"/>
              </a:spcAft>
              <a:buClrTx/>
              <a:buSzTx/>
              <a:buFontTx/>
              <a:buChar char="-"/>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1270"/>
          <p:cNvSpPr txBox="1"/>
          <p:nvPr/>
        </p:nvSpPr>
        <p:spPr>
          <a:xfrm>
            <a:off x="300990" y="441325"/>
            <a:ext cx="11590020" cy="5483863"/>
          </a:xfrm>
          <a:prstGeom prst="rect">
            <a:avLst/>
          </a:prstGeom>
          <a:noFill/>
          <a:ln w="9525">
            <a:noFill/>
          </a:ln>
        </p:spPr>
        <p:txBody>
          <a:bodyPr wrap="square" lIns="66349" tIns="33174" rIns="66349" bIns="33174">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a:t>
            </a:r>
          </a:p>
          <a:p>
            <a:pPr marR="0" lvl="0" indent="0" algn="just" defTabSz="914400" rtl="0" eaLnBrk="1" fontAlgn="auto" latinLnBrk="0" hangingPunct="1">
              <a:lnSpc>
                <a:spcPct val="100000"/>
              </a:lnSpc>
              <a:spcBef>
                <a:spcPts val="0"/>
              </a:spcBef>
              <a:spcAft>
                <a:spcPts val="0"/>
              </a:spcAft>
              <a:buClrTx/>
              <a:buSzTx/>
              <a:buFontTx/>
              <a:buNone/>
              <a:defRPr/>
            </a:pPr>
            <a:r>
              <a:rPr lang="vi-VN" alt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Em</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đã</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được</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quan</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sát</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kĩ</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con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vật</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đó</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ở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đâu</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Khi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nào</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Kể</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lại</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những</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hoạt</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động</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của</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con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vật</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đó</a:t>
            </a:r>
            <a:r>
              <a:rPr lang="vi-VN" alt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(tả chú chó)</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R="0" lvl="0" indent="0" algn="just" defTabSz="914400" rtl="0" eaLnBrk="1" fontAlgn="auto" latinLnBrk="0" hangingPunct="1">
              <a:lnSpc>
                <a:spcPct val="100000"/>
              </a:lnSpc>
              <a:spcBef>
                <a:spcPts val="0"/>
              </a:spcBef>
              <a:spcAft>
                <a:spcPts val="0"/>
              </a:spcAft>
              <a:buClrTx/>
              <a:buSzTx/>
              <a:buFontTx/>
              <a:buNone/>
              <a:defRPr/>
            </a:pPr>
            <a:r>
              <a:rPr lang="vi-VN" sz="320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Bộ lông xù của chú trắng như tuyết và thật mềm mại, vuốt lên cứ êm êm là. Cái mõm chú ta thì ngắn ngủn cùng với cái chóp mũi đen mun ươn ướt trông thật ngộ nghĩnh. Hai con mắt thì đen láy, to tròn như hai hột nhãn khiến ta có cảm giác chỉ thấy hai con mắt trên mặt nó mà thôi. Bốn chân chú ngắn cũn cỡn, chạy cứ lăng xăng. Còn cái đuôi của chú thì cong vồng lên như đuôi sóc.</a:t>
            </a:r>
          </a:p>
          <a:p>
            <a:pPr marR="0" lvl="0" indent="0" algn="just"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571500" marR="0" lvl="0" indent="-571500" algn="just" defTabSz="914400" rtl="0" eaLnBrk="1" fontAlgn="auto" latinLnBrk="0" hangingPunct="1">
              <a:lnSpc>
                <a:spcPct val="100000"/>
              </a:lnSpc>
              <a:spcBef>
                <a:spcPts val="0"/>
              </a:spcBef>
              <a:spcAft>
                <a:spcPts val="0"/>
              </a:spcAft>
              <a:buClrTx/>
              <a:buSzTx/>
              <a:buFontTx/>
              <a:buChar char="-"/>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1270"/>
          <p:cNvSpPr txBox="1"/>
          <p:nvPr/>
        </p:nvSpPr>
        <p:spPr>
          <a:xfrm>
            <a:off x="300990" y="687705"/>
            <a:ext cx="11590020" cy="5482590"/>
          </a:xfrm>
          <a:prstGeom prst="rect">
            <a:avLst/>
          </a:prstGeom>
          <a:noFill/>
          <a:ln w="9525">
            <a:noFill/>
          </a:ln>
        </p:spPr>
        <p:txBody>
          <a:bodyPr wrap="square" lIns="66349" tIns="33174" rIns="66349" bIns="33174">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a:t>
            </a:r>
          </a:p>
          <a:p>
            <a:pPr marR="0" lvl="0" indent="0" algn="just" defTabSz="914400" rtl="0" eaLnBrk="1" fontAlgn="auto" latinLnBrk="0" hangingPunct="1">
              <a:lnSpc>
                <a:spcPct val="100000"/>
              </a:lnSpc>
              <a:spcBef>
                <a:spcPts val="0"/>
              </a:spcBef>
              <a:spcAft>
                <a:spcPts val="0"/>
              </a:spcAft>
              <a:buClrTx/>
              <a:buSzTx/>
              <a:buFontTx/>
              <a:buNone/>
              <a:defRPr/>
            </a:pPr>
            <a:r>
              <a:rPr lang="vi-VN" alt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Em</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đã</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được</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quan</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sát</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kĩ</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con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vật</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đó</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ở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đâu</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Khi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nào</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Kể</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lại</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những</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hoạt</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động</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của</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con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vật</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đó</a:t>
            </a:r>
            <a:r>
              <a:rPr lang="vi-VN" alt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(tả chú mèo)</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R="0" lvl="0" indent="0" algn="just" defTabSz="914400" rtl="0" eaLnBrk="1" fontAlgn="auto" latinLnBrk="0" hangingPunct="1">
              <a:lnSpc>
                <a:spcPct val="100000"/>
              </a:lnSpc>
              <a:spcBef>
                <a:spcPts val="0"/>
              </a:spcBef>
              <a:spcAft>
                <a:spcPts val="0"/>
              </a:spcAft>
              <a:buClrTx/>
              <a:buSzTx/>
              <a:buFontTx/>
              <a:buNone/>
              <a:defRPr/>
            </a:pPr>
            <a:r>
              <a:rPr lang="vi-VN" sz="320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Đôi mắt của nó long lanh như hai viên ngọc bích. Chiếc đuôi dài trắng điểm đen, phe phất, thướt tha cùng với tấm thân thon dài mềm mại, uyển chuyển trông thật đáng yêu. Với cái mũi rất tinh nhạy, đôi tai rất thính cùng với những chiếc vuốt nhọn, con mèo bắt chuột thật tài ba. Chuột to, chuột nhỏ, chuột cống, chuột nhắt đều bị nó bắt.</a:t>
            </a:r>
          </a:p>
          <a:p>
            <a:pPr marR="0" lvl="0" indent="0" algn="just"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571500" marR="0" lvl="0" indent="-571500" algn="just" defTabSz="914400" rtl="0" eaLnBrk="1" fontAlgn="auto" latinLnBrk="0" hangingPunct="1">
              <a:lnSpc>
                <a:spcPct val="100000"/>
              </a:lnSpc>
              <a:spcBef>
                <a:spcPts val="0"/>
              </a:spcBef>
              <a:spcAft>
                <a:spcPts val="0"/>
              </a:spcAft>
              <a:buClrTx/>
              <a:buSzTx/>
              <a:buFontTx/>
              <a:buChar char="-"/>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1270"/>
          <p:cNvSpPr txBox="1"/>
          <p:nvPr/>
        </p:nvSpPr>
        <p:spPr>
          <a:xfrm>
            <a:off x="993713" y="1011534"/>
            <a:ext cx="10672261" cy="3020695"/>
          </a:xfrm>
          <a:prstGeom prst="rect">
            <a:avLst/>
          </a:prstGeom>
          <a:noFill/>
          <a:ln w="9525">
            <a:noFill/>
          </a:ln>
        </p:spPr>
        <p:txBody>
          <a:bodyPr wrap="square" lIns="66349" tIns="33174" rIns="66349" bIns="33174">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a:t>
            </a:r>
          </a:p>
          <a:p>
            <a:pPr marR="0" lvl="0" indent="0" algn="just" defTabSz="914400" rtl="0" eaLnBrk="1" fontAlgn="auto" latinLnBrk="0" hangingPunct="1">
              <a:lnSpc>
                <a:spcPct val="100000"/>
              </a:lnSpc>
              <a:spcBef>
                <a:spcPts val="0"/>
              </a:spcBef>
              <a:spcAft>
                <a:spcPts val="0"/>
              </a:spcAft>
              <a:buClrTx/>
              <a:buSzTx/>
              <a:buFontTx/>
              <a:buNone/>
              <a:defRPr/>
            </a:pPr>
            <a:r>
              <a:rPr lang="vi-VN" alt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Nêu</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nhận</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xét</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của</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em</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về</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con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vật</a:t>
            </a:r>
            <a:r>
              <a:rPr lang="en-US" sz="320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đó</a:t>
            </a:r>
            <a:r>
              <a:rPr lang="vi-VN" alt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a:t>
            </a:r>
            <a:endParaRPr lang="en-US" sz="320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endParaRPr>
          </a:p>
          <a:p>
            <a:pPr marR="0" lvl="0" indent="0" algn="just" defTabSz="914400" rtl="0" eaLnBrk="1" fontAlgn="auto" latinLnBrk="0" hangingPunct="1">
              <a:lnSpc>
                <a:spcPct val="100000"/>
              </a:lnSpc>
              <a:spcBef>
                <a:spcPts val="0"/>
              </a:spcBef>
              <a:spcAft>
                <a:spcPts val="0"/>
              </a:spcAft>
              <a:buClrTx/>
              <a:buSzTx/>
              <a:buFontTx/>
              <a:buNone/>
              <a:defRPr/>
            </a:pPr>
            <a:r>
              <a:rPr lang="vi-VN" sz="320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Mi Nô đẹp như thế, không thương làm sao được.</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R="0" lvl="0" indent="0" algn="just" defTabSz="914400" rtl="0" eaLnBrk="1" fontAlgn="auto" latinLnBrk="0" hangingPunct="1">
              <a:lnSpc>
                <a:spcPct val="100000"/>
              </a:lnSpc>
              <a:spcBef>
                <a:spcPts val="0"/>
              </a:spcBef>
              <a:spcAft>
                <a:spcPts val="0"/>
              </a:spcAft>
              <a:buClrTx/>
              <a:buSzTx/>
              <a:buFontTx/>
              <a:buNone/>
              <a:defRPr/>
            </a:pPr>
            <a:r>
              <a:rPr lang="vi-VN" sz="320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Nó được cả nhà yêu quý, tin cậy như một vệ sĩ trung thành, tài giỏi.  </a:t>
            </a: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R="0" lvl="0" algn="just" defTabSz="914400" rtl="0" eaLnBrk="1" fontAlgn="auto" latinLnBrk="0" hangingPunct="1">
              <a:lnSpc>
                <a:spcPct val="100000"/>
              </a:lnSpc>
              <a:spcBef>
                <a:spcPts val="0"/>
              </a:spcBef>
              <a:spcAft>
                <a:spcPts val="0"/>
              </a:spcAft>
              <a:buClrTx/>
              <a:buSzTx/>
              <a:defRPr/>
            </a:pPr>
            <a:endPar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703</Words>
  <Application>Microsoft Office PowerPoint</Application>
  <PresentationFormat>Widescreen</PresentationFormat>
  <Paragraphs>39</Paragraphs>
  <Slides>11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Arial-Rounded</vt:lpstr>
      <vt:lpstr>Calibri</vt:lpstr>
      <vt:lpstr>Calibri Light</vt:lpstr>
      <vt:lpstr>HP001 4 hàng</vt:lpstr>
      <vt:lpstr>HP001 5 hàng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Quyen</dc:creator>
  <cp:lastModifiedBy>Ms Quyen</cp:lastModifiedBy>
  <cp:revision>3</cp:revision>
  <dcterms:created xsi:type="dcterms:W3CDTF">2022-02-27T16:13:45Z</dcterms:created>
  <dcterms:modified xsi:type="dcterms:W3CDTF">2022-02-27T16:22:22Z</dcterms:modified>
</cp:coreProperties>
</file>