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sldIdLst>
    <p:sldId id="11088439" r:id="rId2"/>
    <p:sldId id="11088440" r:id="rId3"/>
    <p:sldId id="374" r:id="rId4"/>
    <p:sldId id="396" r:id="rId5"/>
    <p:sldId id="397" r:id="rId6"/>
    <p:sldId id="395" r:id="rId7"/>
    <p:sldId id="398" r:id="rId8"/>
    <p:sldId id="11088437" r:id="rId9"/>
    <p:sldId id="29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1" d="100"/>
          <a:sy n="41" d="100"/>
        </p:scale>
        <p:origin x="105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2.xml"/><Relationship Id="rId7" Type="http://schemas.microsoft.com/office/2007/relationships/hdphoto" Target="../media/hdphoto3.wdp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wmf"/><Relationship Id="rId4" Type="http://schemas.openxmlformats.org/officeDocument/2006/relationships/control" Target="../activeX/activeX3.xml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control" Target="../activeX/activeX5.xml"/><Relationship Id="rId7" Type="http://schemas.microsoft.com/office/2007/relationships/hdphoto" Target="../media/hdphoto4.wdp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6.xml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ontrol" Target="../activeX/activeX8.xml"/><Relationship Id="rId7" Type="http://schemas.openxmlformats.org/officeDocument/2006/relationships/image" Target="../media/image17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7.xml"/><Relationship Id="rId5" Type="http://schemas.openxmlformats.org/officeDocument/2006/relationships/control" Target="../activeX/activeX10.xml"/><Relationship Id="rId10" Type="http://schemas.openxmlformats.org/officeDocument/2006/relationships/image" Target="../media/image13.wmf"/><Relationship Id="rId4" Type="http://schemas.openxmlformats.org/officeDocument/2006/relationships/control" Target="../activeX/activeX9.xml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7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5.xml"/><Relationship Id="rId11" Type="http://schemas.openxmlformats.org/officeDocument/2006/relationships/image" Target="../media/image13.wmf"/><Relationship Id="rId5" Type="http://schemas.openxmlformats.org/officeDocument/2006/relationships/control" Target="../activeX/activeX14.xml"/><Relationship Id="rId10" Type="http://schemas.openxmlformats.org/officeDocument/2006/relationships/image" Target="../media/image12.wmf"/><Relationship Id="rId4" Type="http://schemas.openxmlformats.org/officeDocument/2006/relationships/control" Target="../activeX/activeX1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5">
            <a:extLst>
              <a:ext uri="{FF2B5EF4-FFF2-40B4-BE49-F238E27FC236}">
                <a16:creationId xmlns:a16="http://schemas.microsoft.com/office/drawing/2014/main" id="{D5BD69D0-BF3C-4710-80E0-920DB9691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034" y="-1356543"/>
            <a:ext cx="13046066" cy="8106594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86637453-D023-49F3-881B-84BB94D2A2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C1B39C00-209F-412E-9159-8BA0D803CB0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D38A3A92-8D28-4C2F-AE42-A29536659BA9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6" name="Rectangle: Top Corners Rounded 35">
              <a:extLst>
                <a:ext uri="{FF2B5EF4-FFF2-40B4-BE49-F238E27FC236}">
                  <a16:creationId xmlns:a16="http://schemas.microsoft.com/office/drawing/2014/main" id="{7AC3FEA7-362D-4AC7-AAB5-A37AEC49063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7" name="图片 39">
            <a:extLst>
              <a:ext uri="{FF2B5EF4-FFF2-40B4-BE49-F238E27FC236}">
                <a16:creationId xmlns:a16="http://schemas.microsoft.com/office/drawing/2014/main" id="{5CF41F38-7BE7-4EF5-9B23-0AA113A83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pic>
        <p:nvPicPr>
          <p:cNvPr id="38" name="图片 14340" descr="28">
            <a:extLst>
              <a:ext uri="{FF2B5EF4-FFF2-40B4-BE49-F238E27FC236}">
                <a16:creationId xmlns:a16="http://schemas.microsoft.com/office/drawing/2014/main" id="{10542AEE-B3C1-49FC-93B0-C2FFBA8F64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6">
            <a:extLst>
              <a:ext uri="{FF2B5EF4-FFF2-40B4-BE49-F238E27FC236}">
                <a16:creationId xmlns:a16="http://schemas.microsoft.com/office/drawing/2014/main" id="{3D96972B-8517-4FFE-A03E-E46BF5620D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A026858-2671-4194-9659-2BAB985C1EE5}"/>
              </a:ext>
            </a:extLst>
          </p:cNvPr>
          <p:cNvSpPr txBox="1"/>
          <p:nvPr/>
        </p:nvSpPr>
        <p:spPr>
          <a:xfrm>
            <a:off x="4161014" y="647743"/>
            <a:ext cx="3869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400" b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534AE08-22EC-4601-B213-C1DEE88145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37" y="506071"/>
            <a:ext cx="1433052" cy="143305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C4E4B99-2544-418E-A9C2-CA416761FCEF}"/>
              </a:ext>
            </a:extLst>
          </p:cNvPr>
          <p:cNvSpPr txBox="1"/>
          <p:nvPr/>
        </p:nvSpPr>
        <p:spPr>
          <a:xfrm>
            <a:off x="432004" y="1842238"/>
            <a:ext cx="10766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TIẾNG VIỆT</a:t>
            </a:r>
          </a:p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TẬP 1</a:t>
            </a:r>
            <a:endParaRPr lang="en-US" sz="4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914377">
              <a:defRPr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MRVT VỀ VẬT NUÔI</a:t>
            </a:r>
          </a:p>
          <a:p>
            <a:pPr algn="ctr" defTabSz="914377">
              <a:defRPr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NÊU ĐẶC ĐIỂM CỦA CÁC LOÀI VẬT</a:t>
            </a:r>
            <a:endParaRPr lang="vi-VN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0FC77D1-95E2-4AF0-8440-5ADF75DAA1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7063" y="107949"/>
            <a:ext cx="3156665" cy="2461755"/>
          </a:xfrm>
          <a:prstGeom prst="rect">
            <a:avLst/>
          </a:prstGeom>
        </p:spPr>
      </p:pic>
      <p:pic>
        <p:nvPicPr>
          <p:cNvPr id="44" name="图片 9">
            <a:extLst>
              <a:ext uri="{FF2B5EF4-FFF2-40B4-BE49-F238E27FC236}">
                <a16:creationId xmlns:a16="http://schemas.microsoft.com/office/drawing/2014/main" id="{D70C89DF-3677-4D0C-BC12-D0AE23C08E7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" y="4186483"/>
            <a:ext cx="2977069" cy="2680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7"/>
            <a:ext cx="12192000" cy="676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7900" y="1031240"/>
            <a:ext cx="8923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9016" y="1704752"/>
            <a:ext cx="22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198" y="2360219"/>
            <a:ext cx="89231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 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lang="vi-VN" sz="3200" b="1" dirty="0" err="1">
                <a:solidFill>
                  <a:srgbClr val="FFFF00"/>
                </a:solidFill>
                <a:effectLst/>
                <a:latin typeface="HP001 5 hàng" panose="020B0603050302020204" charset="0"/>
                <a:ea typeface="Times New Roman" panose="02020603050405020304" pitchFamily="18" charset="0"/>
              </a:rPr>
              <a:t>Mở rộng vốn từ về vật nuôi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978833" y="3083484"/>
            <a:ext cx="892318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Câu nêu đặc điểm của các loài vật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8663" y="338097"/>
            <a:ext cx="8102164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1.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Xếp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vào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nhóm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thích</a:t>
            </a: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hợp</a:t>
            </a:r>
            <a:endParaRPr lang="vi-VN" sz="32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vật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vật</a:t>
            </a:r>
            <a:endParaRPr lang="en-US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8333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đầu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chân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7732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mắt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2824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dê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lợn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0638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mỏ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cổ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đuôi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gà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3305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bò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cánh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37293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 panose="020B0604020202020204"/>
                </a:rPr>
                <a:t>vịt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059" y="436871"/>
            <a:ext cx="10363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đặc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điểm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(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bộ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lông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đôi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mắt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cặp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,…)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vật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vi-VN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94" y="2140543"/>
            <a:ext cx="5928510" cy="3627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6096000" y="253191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Mắt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05383" y="348947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46433" y="446437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Mũi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TextBox1" r:id="rId2" imgW="2971800" imgH="685800"/>
        </mc:Choice>
        <mc:Fallback>
          <p:control name="TextBox1" r:id="rId2" imgW="2971800" imgH="685800">
            <p:pic>
              <p:nvPicPr>
                <p:cNvPr id="3" name="TextBox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71970" y="2532186"/>
                  <a:ext cx="2976245" cy="68135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2" name="TextBox2" r:id="rId3" imgW="2476440" imgH="685800"/>
        </mc:Choice>
        <mc:Fallback>
          <p:control name="TextBox2" r:id="rId3" imgW="2476440" imgH="685800">
            <p:pic>
              <p:nvPicPr>
                <p:cNvPr id="5" name="TextBox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69386" y="3488919"/>
                  <a:ext cx="2478405" cy="68135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3" r:id="rId4" imgW="1752480" imgH="685800"/>
        </mc:Choice>
        <mc:Fallback>
          <p:control name="TextBox3" r:id="rId4" imgW="1752480" imgH="685800">
            <p:pic>
              <p:nvPicPr>
                <p:cNvPr id="6" name="TextBox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695261" y="4491890"/>
                  <a:ext cx="1752600" cy="68135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096000" y="2511743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Sừng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85280" y="4471719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769500" y="3456002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lông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9" y="1772762"/>
            <a:ext cx="4648200" cy="4276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0934A5-5A14-4B23-B8F6-BE7A6348254A}"/>
              </a:ext>
            </a:extLst>
          </p:cNvPr>
          <p:cNvSpPr txBox="1"/>
          <p:nvPr/>
        </p:nvSpPr>
        <p:spPr>
          <a:xfrm>
            <a:off x="914059" y="436871"/>
            <a:ext cx="10363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đặc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điểm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(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bộ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lông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đôi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mắt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cặp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,…)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vật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vi-VN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5" name="TextBox1" r:id="rId2" imgW="2971800" imgH="685800"/>
        </mc:Choice>
        <mc:Fallback>
          <p:control name="TextBox1" r:id="rId2" imgW="2971800" imgH="685800">
            <p:pic>
              <p:nvPicPr>
                <p:cNvPr id="4" name="TextBox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36087" y="2512016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6" name="TextBox2" r:id="rId3" imgW="2476440" imgH="685800"/>
        </mc:Choice>
        <mc:Fallback>
          <p:control name="TextBox2" r:id="rId3" imgW="2476440" imgH="685800">
            <p:pic>
              <p:nvPicPr>
                <p:cNvPr id="5" name="TextBox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3503" y="3468749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TextBox3" r:id="rId4" imgW="2476440" imgH="685800"/>
        </mc:Choice>
        <mc:Fallback>
          <p:control name="TextBox3" r:id="rId4" imgW="2476440" imgH="685800">
            <p:pic>
              <p:nvPicPr>
                <p:cNvPr id="6" name="TextBox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3503" y="447172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>
            <a:fillRect/>
          </a:stretch>
        </p:blipFill>
        <p:spPr>
          <a:xfrm>
            <a:off x="882082" y="1792811"/>
            <a:ext cx="5041518" cy="3964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6689182" y="2079927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198565" y="4039903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98565" y="4987284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98565" y="302418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6697-F188-4B41-94E3-E5D55E156A70}"/>
              </a:ext>
            </a:extLst>
          </p:cNvPr>
          <p:cNvSpPr txBox="1"/>
          <p:nvPr/>
        </p:nvSpPr>
        <p:spPr>
          <a:xfrm>
            <a:off x="914059" y="436871"/>
            <a:ext cx="10363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đặc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điểm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(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bộ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lông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đôi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mắt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cặp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,…)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vật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vi-VN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1" name="TextBox1" r:id="rId2" imgW="2971800" imgH="685800"/>
        </mc:Choice>
        <mc:Fallback>
          <p:control name="TextBox1" r:id="rId2" imgW="2971800" imgH="685800">
            <p:pic>
              <p:nvPicPr>
                <p:cNvPr id="3" name="TextBox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65152" y="2080200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2" name="TextBox2" r:id="rId3" imgW="2476440" imgH="685800"/>
        </mc:Choice>
        <mc:Fallback>
          <p:control name="TextBox2" r:id="rId3" imgW="2476440" imgH="685800">
            <p:pic>
              <p:nvPicPr>
                <p:cNvPr id="4" name="TextBox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2568" y="303693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3" name="TextBox3" r:id="rId4" imgW="2476440" imgH="685800"/>
        </mc:Choice>
        <mc:Fallback>
          <p:control name="TextBox3" r:id="rId4" imgW="2476440" imgH="685800">
            <p:pic>
              <p:nvPicPr>
                <p:cNvPr id="5" name="TextBox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2568" y="403990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4" name="TextBox4" r:id="rId5" imgW="2476440" imgH="685800"/>
        </mc:Choice>
        <mc:Fallback>
          <p:control name="TextBox4" r:id="rId5" imgW="2476440" imgH="685800">
            <p:pic>
              <p:nvPicPr>
                <p:cNvPr id="6" name="TextBox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62568" y="5022325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mắt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82" y="1667601"/>
            <a:ext cx="2976033" cy="4819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D046C8-F348-4D96-A1C0-61158FD36899}"/>
              </a:ext>
            </a:extLst>
          </p:cNvPr>
          <p:cNvSpPr txBox="1"/>
          <p:nvPr/>
        </p:nvSpPr>
        <p:spPr>
          <a:xfrm>
            <a:off x="914059" y="436871"/>
            <a:ext cx="103638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2.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Tìm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ngữ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chỉ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đặc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điểm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(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bộ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lông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đôi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mắt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cặp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sừng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,…)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của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từng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con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vật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trong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hình</a:t>
            </a:r>
            <a:r>
              <a:rPr lang="en-US" sz="32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.</a:t>
            </a:r>
            <a:endParaRPr lang="vi-VN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7" name="TextBox1" r:id="rId2" imgW="2971800" imgH="685800"/>
        </mc:Choice>
        <mc:Fallback>
          <p:control name="TextBox1" r:id="rId2" imgW="2971800" imgH="685800">
            <p:pic>
              <p:nvPicPr>
                <p:cNvPr id="4" name="TextBox1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8" name="TextBox2" r:id="rId3" imgW="2476440" imgH="685800"/>
        </mc:Choice>
        <mc:Fallback>
          <p:control name="TextBox2" r:id="rId3" imgW="2476440" imgH="685800">
            <p:pic>
              <p:nvPicPr>
                <p:cNvPr id="5" name="TextBox2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9" name="TextBox3" r:id="rId4" imgW="2476440" imgH="685800"/>
        </mc:Choice>
        <mc:Fallback>
          <p:control name="TextBox3" r:id="rId4" imgW="2476440" imgH="685800">
            <p:pic>
              <p:nvPicPr>
                <p:cNvPr id="6" name="TextBox3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0" name="TextBox4" r:id="rId5" imgW="2476440" imgH="685800"/>
        </mc:Choice>
        <mc:Fallback>
          <p:control name="TextBox4" r:id="rId5" imgW="2476440" imgH="685800">
            <p:pic>
              <p:nvPicPr>
                <p:cNvPr id="7" name="TextBox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1" name="TextBox5" r:id="rId6" imgW="2476440" imgH="685800"/>
        </mc:Choice>
        <mc:Fallback>
          <p:control name="TextBox5" r:id="rId6" imgW="2476440" imgH="685800">
            <p:pic>
              <p:nvPicPr>
                <p:cNvPr id="8" name="TextBox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 con mèo lớp 2 hay nhất - 4 bài văn miêu tả con mèo nhà em ngắn g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4" y="3145762"/>
            <a:ext cx="4276939" cy="320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/>
          <p:cNvSpPr/>
          <p:nvPr/>
        </p:nvSpPr>
        <p:spPr>
          <a:xfrm>
            <a:off x="2107579" y="1307944"/>
            <a:ext cx="4388755" cy="2133664"/>
          </a:xfrm>
          <a:prstGeom prst="cloudCallout">
            <a:avLst>
              <a:gd name="adj1" fmla="val -51602"/>
              <a:gd name="adj2" fmla="val 6599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 descr="Top 11 Đoạn văn miêu tả con chó hay nhất dành cho học sinh lớp 2 - 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993479" y="1146629"/>
            <a:ext cx="4675356" cy="2133663"/>
          </a:xfrm>
          <a:prstGeom prst="cloudCallout">
            <a:avLst>
              <a:gd name="adj1" fmla="val 4798"/>
              <a:gd name="adj2" fmla="val 7717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06915-526F-422A-B449-6FC8152C0141}"/>
              </a:ext>
            </a:extLst>
          </p:cNvPr>
          <p:cNvSpPr txBox="1"/>
          <p:nvPr/>
        </p:nvSpPr>
        <p:spPr>
          <a:xfrm>
            <a:off x="914059" y="436871"/>
            <a:ext cx="10363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buClr>
                <a:srgbClr val="000000"/>
              </a:buClr>
            </a:pPr>
            <a:r>
              <a:rPr lang="en-US" sz="3200" b="1" ker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 panose="020B0604020202020204"/>
              </a:rPr>
              <a:t>3. Đặt câu về một bộ phận của con vật nuôi trong nhà.</a:t>
            </a:r>
            <a:endParaRPr lang="vi-VN" sz="32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6F68C3-CC8B-4E6E-A821-823068CD6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58092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235</Words>
  <Application>Microsoft Office PowerPoint</Application>
  <PresentationFormat>Widescreen</PresentationFormat>
  <Paragraphs>49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Arial</vt:lpstr>
      <vt:lpstr>Arial-Rounded</vt:lpstr>
      <vt:lpstr>Calibri</vt:lpstr>
      <vt:lpstr>HP001 4 hàng</vt:lpstr>
      <vt:lpstr>HP001 5 hàng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5</cp:revision>
  <dcterms:created xsi:type="dcterms:W3CDTF">2021-08-02T04:44:00Z</dcterms:created>
  <dcterms:modified xsi:type="dcterms:W3CDTF">2022-02-27T16:11:51Z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013B2AB6363B4E6B90F6783BD40F9C41</vt:lpwstr>
  </property>
  <property fmtid="{D5CDD505-2E9C-101B-9397-08002B2CF9AE}" pid="3" name="KSOProductBuildVer">
    <vt:lpwstr>1033-11.2.0.10463</vt:lpwstr>
  </property>
</Properties>
</file>