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007577135" r:id="rId3"/>
    <p:sldId id="2007577140" r:id="rId4"/>
    <p:sldId id="2007577130" r:id="rId5"/>
    <p:sldId id="2007577133" r:id="rId6"/>
    <p:sldId id="2007577138" r:id="rId7"/>
    <p:sldId id="2007577139" r:id="rId8"/>
    <p:sldId id="2007577131" r:id="rId9"/>
    <p:sldId id="200757713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18" autoAdjust="0"/>
  </p:normalViewPr>
  <p:slideViewPr>
    <p:cSldViewPr snapToGrid="0">
      <p:cViewPr>
        <p:scale>
          <a:sx n="44" d="100"/>
          <a:sy n="44" d="100"/>
        </p:scale>
        <p:origin x="93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D1FD-8F20-4C35-B48D-C72AA577D5A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4798-DA4E-42ED-8E80-33A5D6A1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0345-C89A-4F79-97EA-D6688FBDB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053E5-D572-4447-9076-041656B3C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54B5D-DA18-4C99-A486-89E79CF4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6DBA0-91CC-484A-8319-45B72BB2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EA02-D7EA-4A1B-A2E3-8EF6DE08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CDA2-C1CA-4145-8037-300F1C71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7A6A1-FCC8-4F6C-9407-8BF6D7381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5603-B216-4B4E-A0D0-7DFC5D1A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3EBB-56D3-4744-ABFF-3298DC60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B334-0C5A-4A00-BD7C-11359345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2BFC3-A1B1-478B-B99B-21817F571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D1167-793B-441C-AF3D-577EB62E3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3FD0-9DD6-444B-AF7E-B2F589F0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F94B5-8F92-4699-B067-C5417EA6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683C9-D61A-4DD2-AF25-5896CEEF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F870-47D1-4FD7-B77F-093979A7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FE776-C2FD-42C2-A4D5-922C7B61E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F2569-0CCD-4AF8-91DE-208B7599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F65E-C825-48B9-A0E7-DEB1E53A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36B0-8B04-4A1F-B03C-7D2CB602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FD3A-EC40-4006-894F-B6015E20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A997-456C-4B2D-A7A0-07C7016B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7D86F-7C5C-4CD3-ABE2-B44D9B4F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69C0-0E64-4E98-BD1B-116A6DA4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EB15-7298-4503-890F-4EFF25AE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BFB0-37FA-4FC1-BC87-444E5E69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B475E-4E96-4289-A44F-DACAD2ACB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DBEFE-5791-4A8F-9B1A-6CE511BE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EEDEF-4C84-40AE-BE84-717279B8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0969E-8F90-4546-927D-355155A9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C1D6-2733-4837-B84E-0B737436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8E0A-6764-442D-B231-A1E26FC3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06D5E-EB40-45DB-8D3A-9B8A2FB74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F6059-8EFA-41B6-9551-64CBE4A5A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3AA2B-9BD0-44C4-8CB8-19C2ABD7F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BADEF-83AD-4936-949B-79A3D3278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13051-50C1-4EEB-9ACB-92D1C2F7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C13CE-C9AC-49E4-98F4-2372A729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D7506-B5A5-48C4-88CD-677EA8BC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988D-BCFE-4D12-9CCA-46C24B6F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9FA8A-0C5A-4495-B7AC-5DD8B8B5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C323-8002-4F32-B160-3A642569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70217-8FDD-41D1-AF98-0687EDBE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64C03-4A6F-4964-AFC6-7481B53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526F9-3D92-4478-9364-8088CB15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75FEA-9E72-4A0D-A34F-81F5AD0B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3356-1392-4682-9D6E-8D271FC4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F584-666E-40EA-B5DC-A6099B26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9F23E-96FB-42AC-B42B-C2600C09B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E6DE-894B-426C-B56C-CB84F3F0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28E59-55E5-4B9F-A8BE-9337767F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9E909-DABB-42DD-A159-832FF3E9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A81C-A5C9-4926-98D2-B3775C97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A0DE5-0E74-4BEE-A3DA-D0163D878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10343-4ADA-4C11-A84E-2ED77B1D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165D8-894E-4154-9CE7-4D5A136D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F08F6-0556-4891-8C7D-17954FF8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FDA33-7E83-4FDE-9F6F-1D1766BC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147C8-2D29-430D-AF6F-4A8B964C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4CA9-D056-414C-BE09-0A063B348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2AC16-B73D-405B-8F23-92AEA9D7A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4333-9B90-4409-BCFB-047522F7D31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44CA-657C-4B16-94C6-B519C77CB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D4D29-53D0-4DA0-A159-697A5442E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37AC-08C2-43C4-B1A9-3D7D518D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619D3B3B-F152-4280-88ED-6E86D6B94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" y="-1248594"/>
            <a:ext cx="10766099" cy="8106594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4E15DAD-80CA-404B-A723-11E3471E05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C60FB4-8430-46F3-A305-10E9CA7AA3F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345B8B1-EE65-4C33-BBC3-7113720968B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DA7D4BF1-CA65-44E0-A838-27C2C8FA9F5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9" name="图片 39">
            <a:extLst>
              <a:ext uri="{FF2B5EF4-FFF2-40B4-BE49-F238E27FC236}">
                <a16:creationId xmlns:a16="http://schemas.microsoft.com/office/drawing/2014/main" id="{9DE5FBBD-507A-4098-A8AF-DE16F5C94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pic>
        <p:nvPicPr>
          <p:cNvPr id="10" name="图片 14340" descr="28">
            <a:extLst>
              <a:ext uri="{FF2B5EF4-FFF2-40B4-BE49-F238E27FC236}">
                <a16:creationId xmlns:a16="http://schemas.microsoft.com/office/drawing/2014/main" id="{3E3B2FF3-29F3-4801-8556-8B03CC743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45656BD5-CF1D-4C39-A073-B7A98456E8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79D6A0-0ECC-4A22-A503-1C31803F9F8F}"/>
              </a:ext>
            </a:extLst>
          </p:cNvPr>
          <p:cNvSpPr txBox="1"/>
          <p:nvPr/>
        </p:nvSpPr>
        <p:spPr>
          <a:xfrm>
            <a:off x="4161014" y="647743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F3E823-9254-46B6-ABBB-A4E56D932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" y="506071"/>
            <a:ext cx="1433052" cy="14330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7446F-5C71-4ADF-983C-08A81A9F951E}"/>
              </a:ext>
            </a:extLst>
          </p:cNvPr>
          <p:cNvSpPr txBox="1"/>
          <p:nvPr/>
        </p:nvSpPr>
        <p:spPr>
          <a:xfrm>
            <a:off x="532165" y="2442010"/>
            <a:ext cx="10782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4AD83B-3F3D-438D-8906-740E8087ED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7063" y="107949"/>
            <a:ext cx="3156665" cy="2461755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0D84687C-3A5D-4B80-AFE0-EF2DE0A48D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" y="4186483"/>
            <a:ext cx="2977069" cy="26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93D1E1D-700C-48C5-ACF0-381562CE1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17" name="图片 80">
            <a:extLst>
              <a:ext uri="{FF2B5EF4-FFF2-40B4-BE49-F238E27FC236}">
                <a16:creationId xmlns:a16="http://schemas.microsoft.com/office/drawing/2014/main" id="{EC0FAAC0-FA1E-43B5-B104-B9C0FCC28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18" name="图片 81">
            <a:extLst>
              <a:ext uri="{FF2B5EF4-FFF2-40B4-BE49-F238E27FC236}">
                <a16:creationId xmlns:a16="http://schemas.microsoft.com/office/drawing/2014/main" id="{8D5FAD1C-A241-489D-8A07-34B8DFF4F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19" name="图片 22">
            <a:extLst>
              <a:ext uri="{FF2B5EF4-FFF2-40B4-BE49-F238E27FC236}">
                <a16:creationId xmlns:a16="http://schemas.microsoft.com/office/drawing/2014/main" id="{4C24E05E-ECBA-46DD-B4E2-DB7FFA916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0" name="任意多边形 25">
            <a:extLst>
              <a:ext uri="{FF2B5EF4-FFF2-40B4-BE49-F238E27FC236}">
                <a16:creationId xmlns:a16="http://schemas.microsoft.com/office/drawing/2014/main" id="{23CF2F4D-8F92-409A-8C5E-B929A2576B12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104">
            <a:extLst>
              <a:ext uri="{FF2B5EF4-FFF2-40B4-BE49-F238E27FC236}">
                <a16:creationId xmlns:a16="http://schemas.microsoft.com/office/drawing/2014/main" id="{8D3D7F5B-B4DE-41A9-8F64-2B06A71EB4AE}"/>
              </a:ext>
            </a:extLst>
          </p:cNvPr>
          <p:cNvSpPr/>
          <p:nvPr/>
        </p:nvSpPr>
        <p:spPr>
          <a:xfrm>
            <a:off x="2237323" y="1878676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2" name="图片 88">
            <a:extLst>
              <a:ext uri="{FF2B5EF4-FFF2-40B4-BE49-F238E27FC236}">
                <a16:creationId xmlns:a16="http://schemas.microsoft.com/office/drawing/2014/main" id="{69496DFF-D6CA-4C9C-95F0-2FC89E175A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23" name="图片 79">
            <a:extLst>
              <a:ext uri="{FF2B5EF4-FFF2-40B4-BE49-F238E27FC236}">
                <a16:creationId xmlns:a16="http://schemas.microsoft.com/office/drawing/2014/main" id="{C66024C5-50F8-4853-9F9F-CDF516433C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24" name="组合 107">
            <a:extLst>
              <a:ext uri="{FF2B5EF4-FFF2-40B4-BE49-F238E27FC236}">
                <a16:creationId xmlns:a16="http://schemas.microsoft.com/office/drawing/2014/main" id="{724B57DC-1C4F-46A1-A84A-914464B1BBBC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25" name="图片 17">
              <a:extLst>
                <a:ext uri="{FF2B5EF4-FFF2-40B4-BE49-F238E27FC236}">
                  <a16:creationId xmlns:a16="http://schemas.microsoft.com/office/drawing/2014/main" id="{0FAA4C4E-DF14-4B61-B357-D25DEB8C0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6" name="图片 18">
              <a:extLst>
                <a:ext uri="{FF2B5EF4-FFF2-40B4-BE49-F238E27FC236}">
                  <a16:creationId xmlns:a16="http://schemas.microsoft.com/office/drawing/2014/main" id="{CCC7F940-5992-42CD-A465-6DE0A1BA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7" name="图片 19">
              <a:extLst>
                <a:ext uri="{FF2B5EF4-FFF2-40B4-BE49-F238E27FC236}">
                  <a16:creationId xmlns:a16="http://schemas.microsoft.com/office/drawing/2014/main" id="{19442FBA-1670-4358-B074-3CEC6D53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8" name="图片 85">
            <a:extLst>
              <a:ext uri="{FF2B5EF4-FFF2-40B4-BE49-F238E27FC236}">
                <a16:creationId xmlns:a16="http://schemas.microsoft.com/office/drawing/2014/main" id="{4BC5220F-7337-479C-8B8F-C61769D67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:a16="http://schemas.microsoft.com/office/drawing/2014/main" id="{CFCF2F86-AF38-4110-BCA2-9C869C84B8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30" name="任意多边形 91">
            <a:extLst>
              <a:ext uri="{FF2B5EF4-FFF2-40B4-BE49-F238E27FC236}">
                <a16:creationId xmlns:a16="http://schemas.microsoft.com/office/drawing/2014/main" id="{296F5D38-36C9-4A15-B356-DF50A3733ED3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任意多边形 110">
            <a:extLst>
              <a:ext uri="{FF2B5EF4-FFF2-40B4-BE49-F238E27FC236}">
                <a16:creationId xmlns:a16="http://schemas.microsoft.com/office/drawing/2014/main" id="{3FDBF1F3-3045-4107-9DA3-476CBC10E7CC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任意多边形 111">
            <a:extLst>
              <a:ext uri="{FF2B5EF4-FFF2-40B4-BE49-F238E27FC236}">
                <a16:creationId xmlns:a16="http://schemas.microsoft.com/office/drawing/2014/main" id="{8C14D3BA-582C-4931-BDE5-E1769FBE073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3" name="图片 27">
            <a:extLst>
              <a:ext uri="{FF2B5EF4-FFF2-40B4-BE49-F238E27FC236}">
                <a16:creationId xmlns:a16="http://schemas.microsoft.com/office/drawing/2014/main" id="{E95C887E-54D6-4369-97E7-F440F6D6B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34" name="TextBox 31">
            <a:extLst>
              <a:ext uri="{FF2B5EF4-FFF2-40B4-BE49-F238E27FC236}">
                <a16:creationId xmlns:a16="http://schemas.microsoft.com/office/drawing/2014/main" id="{803F090C-06C1-4E04-AD77-94EED888147B}"/>
              </a:ext>
            </a:extLst>
          </p:cNvPr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Chăm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ngoan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giỏi</a:t>
            </a:r>
            <a:endParaRPr lang="zh-CN" altLang="en-US" sz="5333" b="1" dirty="0">
              <a:solidFill>
                <a:srgbClr val="A9250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9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7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3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3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1" y="1736446"/>
            <a:ext cx="19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849" y="2405419"/>
            <a:ext cx="56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Bờ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tre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đón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khách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C66D17-F05D-45D4-89ED-F9F50B31CA4E}"/>
              </a:ext>
            </a:extLst>
          </p:cNvPr>
          <p:cNvSpPr/>
          <p:nvPr/>
        </p:nvSpPr>
        <p:spPr>
          <a:xfrm>
            <a:off x="872835" y="867312"/>
            <a:ext cx="10127673" cy="1256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Viết đúng chính tả một đoạn thơ ngắn bài Bờ tre đón khách theo hình thức nghe – viết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D2903F-F5D4-478A-9E10-DCC489843915}"/>
              </a:ext>
            </a:extLst>
          </p:cNvPr>
          <p:cNvSpPr/>
          <p:nvPr/>
        </p:nvSpPr>
        <p:spPr>
          <a:xfrm>
            <a:off x="872835" y="2530816"/>
            <a:ext cx="10127673" cy="12564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 cách trình bày đoạn thơ, biết viết hoa chữ cái đầu câu.</a:t>
            </a:r>
            <a:endParaRPr lang="zh-CN" altLang="en-US" sz="3200" b="1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15BA56-D18B-45AD-A616-AFEF44B561DF}"/>
              </a:ext>
            </a:extLst>
          </p:cNvPr>
          <p:cNvSpPr/>
          <p:nvPr/>
        </p:nvSpPr>
        <p:spPr>
          <a:xfrm>
            <a:off x="872835" y="4194320"/>
            <a:ext cx="7384034" cy="1256456"/>
          </a:xfrm>
          <a:prstGeom prst="roundRect">
            <a:avLst/>
          </a:prstGeom>
          <a:solidFill>
            <a:srgbClr val="F8A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Làm được các bài tập chính tả phân biệt d/gi, iu/ưu, ươc/ươt.</a:t>
            </a:r>
            <a:endParaRPr lang="zh-CN" altLang="en-US" sz="3200" b="1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图片 3092" descr="PPT素材-13">
            <a:extLst>
              <a:ext uri="{FF2B5EF4-FFF2-40B4-BE49-F238E27FC236}">
                <a16:creationId xmlns:a16="http://schemas.microsoft.com/office/drawing/2014/main" id="{99D04C4B-F11E-449B-9CA9-3CB703D3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F1BB1-179A-4FF6-A04D-5EDA52637EB1}"/>
              </a:ext>
            </a:extLst>
          </p:cNvPr>
          <p:cNvSpPr txBox="1"/>
          <p:nvPr/>
        </p:nvSpPr>
        <p:spPr>
          <a:xfrm>
            <a:off x="3860242" y="-177911"/>
            <a:ext cx="5396051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9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1486563" y="1642982"/>
            <a:ext cx="58058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Bờ tre quanh hồ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Suốt ngày đón khách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Một đàn cò bạch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Hạ cánh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ǟ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eo mừng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Tre chợt tưng bừng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Nở đầy hoa trắng.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411897" y="1437129"/>
            <a:ext cx="686378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Đến chơi im lặng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Có bác bồ nông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Đứng nhìn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Im như tượng đá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Một chú bói cá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Đỗ xuống cành mềm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Chú vụt bay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 4 hang 1 ô ly" panose="020B0603050302020204" charset="0"/>
              </a:rPr>
              <a:t>Đậu vào chỗ cũ.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C490D-6A7B-4E68-BF0D-3F837A344C67}"/>
              </a:ext>
            </a:extLst>
          </p:cNvPr>
          <p:cNvSpPr txBox="1"/>
          <p:nvPr/>
        </p:nvSpPr>
        <p:spPr>
          <a:xfrm>
            <a:off x="3613835" y="773967"/>
            <a:ext cx="412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đón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khách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234CB10-0DFE-4AD5-B9ED-A53223165E41}"/>
              </a:ext>
            </a:extLst>
          </p:cNvPr>
          <p:cNvSpPr/>
          <p:nvPr/>
        </p:nvSpPr>
        <p:spPr>
          <a:xfrm>
            <a:off x="1667041" y="5469002"/>
            <a:ext cx="7384034" cy="1256456"/>
          </a:xfrm>
          <a:prstGeom prst="roundRect">
            <a:avLst/>
          </a:prstGeom>
          <a:solidFill>
            <a:srgbClr val="F8A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B8E002-21A5-4F1E-B489-0530BFEF826A}"/>
              </a:ext>
            </a:extLst>
          </p:cNvPr>
          <p:cNvCxnSpPr>
            <a:cxnSpLocks/>
          </p:cNvCxnSpPr>
          <p:nvPr/>
        </p:nvCxnSpPr>
        <p:spPr>
          <a:xfrm>
            <a:off x="1590410" y="2042042"/>
            <a:ext cx="35456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D91F2CD-D94F-4A5E-89DE-AE519F59BF50}"/>
              </a:ext>
            </a:extLst>
          </p:cNvPr>
          <p:cNvCxnSpPr>
            <a:cxnSpLocks/>
          </p:cNvCxnSpPr>
          <p:nvPr/>
        </p:nvCxnSpPr>
        <p:spPr>
          <a:xfrm>
            <a:off x="1595962" y="3007951"/>
            <a:ext cx="42925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03E506-3998-4A72-B47C-37A0A28361B9}"/>
              </a:ext>
            </a:extLst>
          </p:cNvPr>
          <p:cNvCxnSpPr>
            <a:cxnSpLocks/>
          </p:cNvCxnSpPr>
          <p:nvPr/>
        </p:nvCxnSpPr>
        <p:spPr>
          <a:xfrm>
            <a:off x="1590410" y="3482561"/>
            <a:ext cx="35456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36A656-9414-42FF-9966-A154FD1408CA}"/>
              </a:ext>
            </a:extLst>
          </p:cNvPr>
          <p:cNvCxnSpPr>
            <a:cxnSpLocks/>
          </p:cNvCxnSpPr>
          <p:nvPr/>
        </p:nvCxnSpPr>
        <p:spPr>
          <a:xfrm>
            <a:off x="1664150" y="3969257"/>
            <a:ext cx="2660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789FB9-5BAE-47E3-A587-1E2CD9F0E9AF}"/>
              </a:ext>
            </a:extLst>
          </p:cNvPr>
          <p:cNvCxnSpPr>
            <a:cxnSpLocks/>
          </p:cNvCxnSpPr>
          <p:nvPr/>
        </p:nvCxnSpPr>
        <p:spPr>
          <a:xfrm>
            <a:off x="1591015" y="4441206"/>
            <a:ext cx="38284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D63DE6C-EF49-43D9-B856-768503FDF544}"/>
              </a:ext>
            </a:extLst>
          </p:cNvPr>
          <p:cNvCxnSpPr>
            <a:cxnSpLocks/>
          </p:cNvCxnSpPr>
          <p:nvPr/>
        </p:nvCxnSpPr>
        <p:spPr>
          <a:xfrm>
            <a:off x="6529883" y="5222871"/>
            <a:ext cx="266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A9E5610-8AB7-4641-9701-55ED2E7BCB31}"/>
              </a:ext>
            </a:extLst>
          </p:cNvPr>
          <p:cNvCxnSpPr>
            <a:cxnSpLocks/>
          </p:cNvCxnSpPr>
          <p:nvPr/>
        </p:nvCxnSpPr>
        <p:spPr>
          <a:xfrm>
            <a:off x="6602391" y="4734214"/>
            <a:ext cx="266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E542CD-CB22-4F99-BD21-EAF6CE7FAD5F}"/>
              </a:ext>
            </a:extLst>
          </p:cNvPr>
          <p:cNvCxnSpPr>
            <a:cxnSpLocks/>
          </p:cNvCxnSpPr>
          <p:nvPr/>
        </p:nvCxnSpPr>
        <p:spPr>
          <a:xfrm>
            <a:off x="6461056" y="3288874"/>
            <a:ext cx="266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DB0F39-E4A4-4735-8C96-8CA2C01FC4BD}"/>
              </a:ext>
            </a:extLst>
          </p:cNvPr>
          <p:cNvCxnSpPr>
            <a:cxnSpLocks/>
          </p:cNvCxnSpPr>
          <p:nvPr/>
        </p:nvCxnSpPr>
        <p:spPr>
          <a:xfrm>
            <a:off x="6513596" y="4264225"/>
            <a:ext cx="266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C25212-6938-41C2-A736-8A2170FF5119}"/>
              </a:ext>
            </a:extLst>
          </p:cNvPr>
          <p:cNvCxnSpPr>
            <a:cxnSpLocks/>
          </p:cNvCxnSpPr>
          <p:nvPr/>
        </p:nvCxnSpPr>
        <p:spPr>
          <a:xfrm>
            <a:off x="6489014" y="2797359"/>
            <a:ext cx="371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A153DD1-363D-48B3-966E-6977D461212F}"/>
              </a:ext>
            </a:extLst>
          </p:cNvPr>
          <p:cNvCxnSpPr>
            <a:cxnSpLocks/>
          </p:cNvCxnSpPr>
          <p:nvPr/>
        </p:nvCxnSpPr>
        <p:spPr>
          <a:xfrm>
            <a:off x="6550151" y="3760920"/>
            <a:ext cx="371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0E506F-BB5C-424D-8949-23A078C43054}"/>
              </a:ext>
            </a:extLst>
          </p:cNvPr>
          <p:cNvCxnSpPr>
            <a:cxnSpLocks/>
          </p:cNvCxnSpPr>
          <p:nvPr/>
        </p:nvCxnSpPr>
        <p:spPr>
          <a:xfrm>
            <a:off x="6570122" y="2300731"/>
            <a:ext cx="266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3B9E19-01FF-42FC-A80E-1CF162DCFD97}"/>
              </a:ext>
            </a:extLst>
          </p:cNvPr>
          <p:cNvCxnSpPr>
            <a:cxnSpLocks/>
          </p:cNvCxnSpPr>
          <p:nvPr/>
        </p:nvCxnSpPr>
        <p:spPr>
          <a:xfrm>
            <a:off x="6513595" y="1814034"/>
            <a:ext cx="28236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420F1E-17E0-4DE5-BBAA-23992163ABAB}"/>
              </a:ext>
            </a:extLst>
          </p:cNvPr>
          <p:cNvCxnSpPr>
            <a:cxnSpLocks/>
          </p:cNvCxnSpPr>
          <p:nvPr/>
        </p:nvCxnSpPr>
        <p:spPr>
          <a:xfrm>
            <a:off x="1590410" y="2496944"/>
            <a:ext cx="20677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3028" y="4836862"/>
            <a:ext cx="1632857" cy="202113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0014857" y="4364654"/>
            <a:ext cx="2177143" cy="249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724874-DA18-4B1E-8CAD-92133DBDFECA}"/>
              </a:ext>
            </a:extLst>
          </p:cNvPr>
          <p:cNvSpPr txBox="1"/>
          <p:nvPr/>
        </p:nvSpPr>
        <p:spPr>
          <a:xfrm>
            <a:off x="3248815" y="509700"/>
            <a:ext cx="9548141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A65AC-C98B-42EA-AFBB-07E6B2D096E3}"/>
              </a:ext>
            </a:extLst>
          </p:cNvPr>
          <p:cNvSpPr/>
          <p:nvPr/>
        </p:nvSpPr>
        <p:spPr>
          <a:xfrm>
            <a:off x="5501572" y="1925850"/>
            <a:ext cx="48359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vi-VN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470B1-4490-4764-9665-807C006B8227}"/>
              </a:ext>
            </a:extLst>
          </p:cNvPr>
          <p:cNvSpPr/>
          <p:nvPr/>
        </p:nvSpPr>
        <p:spPr>
          <a:xfrm>
            <a:off x="1994765" y="2907137"/>
            <a:ext cx="48359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vi-VN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7D797-19D3-40EF-BE33-D158B72031DA}"/>
              </a:ext>
            </a:extLst>
          </p:cNvPr>
          <p:cNvSpPr/>
          <p:nvPr/>
        </p:nvSpPr>
        <p:spPr>
          <a:xfrm>
            <a:off x="5523720" y="3012970"/>
            <a:ext cx="48359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vi-VN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B2E06-D73F-42B0-9191-76B85C01A996}"/>
              </a:ext>
            </a:extLst>
          </p:cNvPr>
          <p:cNvSpPr/>
          <p:nvPr/>
        </p:nvSpPr>
        <p:spPr>
          <a:xfrm>
            <a:off x="3678020" y="4100090"/>
            <a:ext cx="48359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vi-VN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78146-76FE-4D7D-A42D-EEE31809A119}"/>
              </a:ext>
            </a:extLst>
          </p:cNvPr>
          <p:cNvSpPr/>
          <p:nvPr/>
        </p:nvSpPr>
        <p:spPr>
          <a:xfrm>
            <a:off x="1994766" y="1869543"/>
            <a:ext cx="48359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vi-VN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7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53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98876"/>
            <a:ext cx="5274615" cy="66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60636-937A-401B-B041-7FEDBB301D19}"/>
              </a:ext>
            </a:extLst>
          </p:cNvPr>
          <p:cNvSpPr txBox="1"/>
          <p:nvPr/>
        </p:nvSpPr>
        <p:spPr>
          <a:xfrm>
            <a:off x="1488237" y="558553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26B4-5B52-457E-9FC1-3179E16305C6}"/>
              </a:ext>
            </a:extLst>
          </p:cNvPr>
          <p:cNvSpPr txBox="1"/>
          <p:nvPr/>
        </p:nvSpPr>
        <p:spPr>
          <a:xfrm>
            <a:off x="1488237" y="1777752"/>
            <a:ext cx="930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68C07-8A85-4D00-A127-2758CE373779}"/>
              </a:ext>
            </a:extLst>
          </p:cNvPr>
          <p:cNvSpPr/>
          <p:nvPr/>
        </p:nvSpPr>
        <p:spPr>
          <a:xfrm>
            <a:off x="2407481" y="1905478"/>
            <a:ext cx="383822" cy="4806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C9869-487D-469B-8A52-5C898F956BB1}"/>
              </a:ext>
            </a:extLst>
          </p:cNvPr>
          <p:cNvSpPr/>
          <p:nvPr/>
        </p:nvSpPr>
        <p:spPr>
          <a:xfrm>
            <a:off x="1526296" y="2503861"/>
            <a:ext cx="474133" cy="55303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1564C-B519-4F9D-B43F-B92FB577B58C}"/>
              </a:ext>
            </a:extLst>
          </p:cNvPr>
          <p:cNvSpPr/>
          <p:nvPr/>
        </p:nvSpPr>
        <p:spPr>
          <a:xfrm>
            <a:off x="4600677" y="2503861"/>
            <a:ext cx="436558" cy="55303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12E-AE6E-42D0-96AA-F1431E86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05" y="3716744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FA326-1545-418B-97EA-47D2C9F94842}"/>
              </a:ext>
            </a:extLst>
          </p:cNvPr>
          <p:cNvSpPr txBox="1"/>
          <p:nvPr/>
        </p:nvSpPr>
        <p:spPr>
          <a:xfrm>
            <a:off x="2286296" y="560880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036C2-5D3D-4405-A60D-B9AFD9072064}"/>
              </a:ext>
            </a:extLst>
          </p:cNvPr>
          <p:cNvSpPr txBox="1"/>
          <p:nvPr/>
        </p:nvSpPr>
        <p:spPr>
          <a:xfrm>
            <a:off x="1642828" y="1296371"/>
            <a:ext cx="690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90C9-746B-465C-998F-36503FEF5C06}"/>
              </a:ext>
            </a:extLst>
          </p:cNvPr>
          <p:cNvSpPr txBox="1"/>
          <p:nvPr/>
        </p:nvSpPr>
        <p:spPr>
          <a:xfrm>
            <a:off x="1642828" y="1908751"/>
            <a:ext cx="1005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58FB-949B-4893-83A9-21F8901F9EC5}"/>
              </a:ext>
            </a:extLst>
          </p:cNvPr>
          <p:cNvSpPr txBox="1"/>
          <p:nvPr/>
        </p:nvSpPr>
        <p:spPr>
          <a:xfrm>
            <a:off x="1642827" y="3598095"/>
            <a:ext cx="75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32A4-D3A6-4A71-A265-974DF03AB2EA}"/>
              </a:ext>
            </a:extLst>
          </p:cNvPr>
          <p:cNvSpPr txBox="1"/>
          <p:nvPr/>
        </p:nvSpPr>
        <p:spPr>
          <a:xfrm>
            <a:off x="1642827" y="4091435"/>
            <a:ext cx="820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A1F70-7D62-4FB0-AC97-5BD1DDB46AE8}"/>
              </a:ext>
            </a:extLst>
          </p:cNvPr>
          <p:cNvSpPr/>
          <p:nvPr/>
        </p:nvSpPr>
        <p:spPr>
          <a:xfrm>
            <a:off x="2781373" y="2035020"/>
            <a:ext cx="451556" cy="35878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79509-B2CB-4203-ABD7-EDB6D1073540}"/>
              </a:ext>
            </a:extLst>
          </p:cNvPr>
          <p:cNvSpPr/>
          <p:nvPr/>
        </p:nvSpPr>
        <p:spPr>
          <a:xfrm>
            <a:off x="3773435" y="2526254"/>
            <a:ext cx="361244" cy="35109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5EB47-F9C7-4429-98E2-F5E659DF34B4}"/>
              </a:ext>
            </a:extLst>
          </p:cNvPr>
          <p:cNvSpPr/>
          <p:nvPr/>
        </p:nvSpPr>
        <p:spPr>
          <a:xfrm>
            <a:off x="6593049" y="3006482"/>
            <a:ext cx="361244" cy="35451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C41F0-3605-49F8-AB02-2C3461B2EEE0}"/>
              </a:ext>
            </a:extLst>
          </p:cNvPr>
          <p:cNvSpPr/>
          <p:nvPr/>
        </p:nvSpPr>
        <p:spPr>
          <a:xfrm>
            <a:off x="4273142" y="4250302"/>
            <a:ext cx="620889" cy="30749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7FCB91-27C7-4F6F-BB21-662B520DF4A5}"/>
              </a:ext>
            </a:extLst>
          </p:cNvPr>
          <p:cNvSpPr/>
          <p:nvPr/>
        </p:nvSpPr>
        <p:spPr>
          <a:xfrm>
            <a:off x="2472527" y="5195360"/>
            <a:ext cx="685560" cy="33017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7AE88-7517-47ED-8BE4-3DD998EC780A}"/>
              </a:ext>
            </a:extLst>
          </p:cNvPr>
          <p:cNvSpPr/>
          <p:nvPr/>
        </p:nvSpPr>
        <p:spPr>
          <a:xfrm>
            <a:off x="5878208" y="4676210"/>
            <a:ext cx="573959" cy="41720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322</Words>
  <Application>Microsoft Office PowerPoint</Application>
  <PresentationFormat>Widescreen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2022-02-27T15:48:56Z</dcterms:created>
  <dcterms:modified xsi:type="dcterms:W3CDTF">2022-02-27T16:01:08Z</dcterms:modified>
</cp:coreProperties>
</file>