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  <p:sldMasterId id="2147483671" r:id="rId2"/>
  </p:sldMasterIdLst>
  <p:notesMasterIdLst>
    <p:notesMasterId r:id="rId20"/>
  </p:notesMasterIdLst>
  <p:sldIdLst>
    <p:sldId id="11088463" r:id="rId3"/>
    <p:sldId id="11088464" r:id="rId4"/>
    <p:sldId id="11088465" r:id="rId5"/>
    <p:sldId id="11088451" r:id="rId6"/>
    <p:sldId id="11088466" r:id="rId7"/>
    <p:sldId id="11088467" r:id="rId8"/>
    <p:sldId id="11088468" r:id="rId9"/>
    <p:sldId id="11088469" r:id="rId10"/>
    <p:sldId id="11088473" r:id="rId11"/>
    <p:sldId id="11088471" r:id="rId12"/>
    <p:sldId id="297" r:id="rId13"/>
    <p:sldId id="304" r:id="rId14"/>
    <p:sldId id="11088472" r:id="rId15"/>
    <p:sldId id="305" r:id="rId16"/>
    <p:sldId id="11088416" r:id="rId17"/>
    <p:sldId id="1108847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52E4B-EA3D-42D6-B527-633003FD0FDB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81B84-19AD-4844-894B-292B4C443D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81B84-19AD-4844-894B-292B4C443DC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658FC5-05EF-490C-9AA7-C0B056A402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439B9D-D9A6-419E-87F0-7EE4D12F1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"/>
          <a:stretch/>
        </p:blipFill>
        <p:spPr>
          <a:xfrm rot="5400000">
            <a:off x="3087934" y="-2246068"/>
            <a:ext cx="6030884" cy="121182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971698-5FEC-4465-BA21-16D3101D11AA}"/>
              </a:ext>
            </a:extLst>
          </p:cNvPr>
          <p:cNvSpPr/>
          <p:nvPr/>
        </p:nvSpPr>
        <p:spPr>
          <a:xfrm>
            <a:off x="162232" y="152400"/>
            <a:ext cx="11842955" cy="6528619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73732" descr="PPT素材-12">
            <a:extLst>
              <a:ext uri="{FF2B5EF4-FFF2-40B4-BE49-F238E27FC236}">
                <a16:creationId xmlns:a16="http://schemas.microsoft.com/office/drawing/2014/main" id="{387F804B-D4B6-4D8C-A67B-2BBCDDFE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70" y="745217"/>
            <a:ext cx="11303000" cy="57071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73734" descr="PPT素材-18">
            <a:extLst>
              <a:ext uri="{FF2B5EF4-FFF2-40B4-BE49-F238E27FC236}">
                <a16:creationId xmlns:a16="http://schemas.microsoft.com/office/drawing/2014/main" id="{6E2D2EF6-230B-42E4-8013-EBB1C9B81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002079-3D41-4237-BAE4-AE3EBC03A916}"/>
              </a:ext>
            </a:extLst>
          </p:cNvPr>
          <p:cNvSpPr txBox="1"/>
          <p:nvPr/>
        </p:nvSpPr>
        <p:spPr>
          <a:xfrm>
            <a:off x="815927" y="2582854"/>
            <a:ext cx="10782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 “SỰ TÍCH CÂY THÌ LÀ”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2C7B7F-BCB2-417B-9346-97FDB3802266}"/>
              </a:ext>
            </a:extLst>
          </p:cNvPr>
          <p:cNvSpPr txBox="1"/>
          <p:nvPr/>
        </p:nvSpPr>
        <p:spPr>
          <a:xfrm>
            <a:off x="3963121" y="320565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E5C038-FA2B-4C0D-AB78-BE21BDA31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" y="352183"/>
            <a:ext cx="1433052" cy="1433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F63A1-D4BD-4EB6-8631-AC835179FCEB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lại từng đoạn của câu chuyện theo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50B5C-0F0E-44D7-B9F7-CB0CE41D95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C4303-EF52-4A8B-A58B-E8C5987A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8" y="1066800"/>
            <a:ext cx="10225866" cy="54512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D397FD-0759-4112-8EB6-C96DDCF3016D}"/>
              </a:ext>
            </a:extLst>
          </p:cNvPr>
          <p:cNvCxnSpPr>
            <a:cxnSpLocks/>
          </p:cNvCxnSpPr>
          <p:nvPr/>
        </p:nvCxnSpPr>
        <p:spPr>
          <a:xfrm>
            <a:off x="1576552" y="934243"/>
            <a:ext cx="29166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164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796CB6-B0F9-48E0-B0D3-FC68BD37DA15}"/>
              </a:ext>
            </a:extLst>
          </p:cNvPr>
          <p:cNvSpPr/>
          <p:nvPr/>
        </p:nvSpPr>
        <p:spPr>
          <a:xfrm>
            <a:off x="3771899" y="306303"/>
            <a:ext cx="4648200" cy="76200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KỂ CHUYỆN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F3EA0-DF3B-42DA-9002-1D855CBD8C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33CC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518D924-6512-45BB-80FC-6830F00D33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207" y="3329840"/>
            <a:ext cx="5783036" cy="37035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005C28-ED36-419E-A695-AADCD5B09793}"/>
              </a:ext>
            </a:extLst>
          </p:cNvPr>
          <p:cNvSpPr/>
          <p:nvPr/>
        </p:nvSpPr>
        <p:spPr>
          <a:xfrm>
            <a:off x="2916710" y="1324927"/>
            <a:ext cx="6358582" cy="914400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đúng, đủ nội dung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8C9A44-3729-4340-B091-13D3F67CE8E9}"/>
              </a:ext>
            </a:extLst>
          </p:cNvPr>
          <p:cNvSpPr/>
          <p:nvPr/>
        </p:nvSpPr>
        <p:spPr>
          <a:xfrm>
            <a:off x="2916710" y="2726436"/>
            <a:ext cx="6358581" cy="914400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 đạt rõ ràng, mạch lạc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703033-C2C5-48DE-9BDD-262888F9FA42}"/>
              </a:ext>
            </a:extLst>
          </p:cNvPr>
          <p:cNvSpPr/>
          <p:nvPr/>
        </p:nvSpPr>
        <p:spPr>
          <a:xfrm>
            <a:off x="2916709" y="4235050"/>
            <a:ext cx="6358581" cy="1362638"/>
          </a:xfrm>
          <a:prstGeom prst="roundRect">
            <a:avLst/>
          </a:prstGeom>
          <a:solidFill>
            <a:srgbClr val="FFFF99">
              <a:alpha val="74902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cử chỉ, điệu bộ phù hợp, giọng kể thể hiện cảm xúc,…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83B6AFC7-6CDE-42FF-B243-BF0AD8FF64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949" y="1032206"/>
            <a:ext cx="653521" cy="58544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2151766-732A-4D52-BC2D-AC19FCA943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658" y="2446742"/>
            <a:ext cx="653521" cy="585441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3A073B55-7813-4D39-B5F6-BF26B85AAF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049" y="4000747"/>
            <a:ext cx="653521" cy="58544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1DA41670-768C-4E4C-945B-EB22AC296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3131">
            <a:off x="-241052" y="304209"/>
            <a:ext cx="3724275" cy="183832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9B6CD2B6-F01F-44D2-822E-71A15D6436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43" y="4127945"/>
            <a:ext cx="2977069" cy="268093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78510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k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nh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gian 5’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D1D2D2-BE3E-4AB1-8311-0EBA127CC7D5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lại từng đoạn của câu chuyện theo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60442-661F-48EB-A1B4-329076B4DD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8CC9F9-1DB4-449B-867B-D359A862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8" y="1066800"/>
            <a:ext cx="10225866" cy="54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3352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566" y="-225425"/>
            <a:ext cx="13005054" cy="73088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285323" y="1779827"/>
            <a:ext cx="773366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con học tập được điều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E06F4-A9BB-4911-AE13-1B8861F842B7}"/>
              </a:ext>
            </a:extLst>
          </p:cNvPr>
          <p:cNvSpPr txBox="1"/>
          <p:nvPr/>
        </p:nvSpPr>
        <p:spPr>
          <a:xfrm>
            <a:off x="1338417" y="2923739"/>
            <a:ext cx="9515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  <a:r>
              <a:rPr lang="vi-VN" sz="3200" b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vi-VN" sz="3200" b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truyện dân gian Việt Nam, kể về nguồn gốc tên gọi của các loài cây cũng như bài học về sự hấp tấp, nôn nóng trong cuộc sống.</a:t>
            </a:r>
            <a:endParaRPr lang="en-US" sz="32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F0136-E50F-489F-AAA3-8E21BB1BC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72" y="535715"/>
            <a:ext cx="10477861" cy="124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4AD3E-1022-494A-98C4-323920935E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19" y="323666"/>
            <a:ext cx="1080388" cy="1080388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3F3F9E0-4E09-472E-BC17-05D07E47BABE}"/>
              </a:ext>
            </a:extLst>
          </p:cNvPr>
          <p:cNvSpPr txBox="1"/>
          <p:nvPr/>
        </p:nvSpPr>
        <p:spPr>
          <a:xfrm>
            <a:off x="1560785" y="727858"/>
            <a:ext cx="9853448" cy="615549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người thân kể tên các loài cây ở xung quanh em.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B0EFF1-8FB6-4F00-A733-8E2FE31E8F55}"/>
              </a:ext>
            </a:extLst>
          </p:cNvPr>
          <p:cNvSpPr/>
          <p:nvPr/>
        </p:nvSpPr>
        <p:spPr>
          <a:xfrm>
            <a:off x="4449501" y="1734691"/>
            <a:ext cx="3292997" cy="69367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KỂ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C39C45-5735-4586-981A-04295218ED63}"/>
              </a:ext>
            </a:extLst>
          </p:cNvPr>
          <p:cNvSpPr/>
          <p:nvPr/>
        </p:nvSpPr>
        <p:spPr>
          <a:xfrm>
            <a:off x="1472025" y="2556167"/>
            <a:ext cx="5172560" cy="724191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đúng tên các loài cây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4A9473-61AC-429B-A1DE-36C7586DD0F9}"/>
              </a:ext>
            </a:extLst>
          </p:cNvPr>
          <p:cNvSpPr/>
          <p:nvPr/>
        </p:nvSpPr>
        <p:spPr>
          <a:xfrm>
            <a:off x="2985636" y="3705303"/>
            <a:ext cx="5685398" cy="99813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iễn đạt câu rõ ràng, đủ ý, dùng từ chính xác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33A21A-1A92-46D5-A552-273388A5A461}"/>
              </a:ext>
            </a:extLst>
          </p:cNvPr>
          <p:cNvSpPr/>
          <p:nvPr/>
        </p:nvSpPr>
        <p:spPr>
          <a:xfrm>
            <a:off x="5262475" y="5117151"/>
            <a:ext cx="4648200" cy="724191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Câu văn có cảm xúc</a:t>
            </a:r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229D90FF-1355-4FD3-B3F7-C7D4376029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22" y="2228420"/>
            <a:ext cx="808407" cy="724191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BC83C78-AC6C-4E5F-8360-D65B09F219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432" y="3343207"/>
            <a:ext cx="808407" cy="7241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F36CE9EA-16F0-4755-8E3C-AB93BB9843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271" y="4804088"/>
            <a:ext cx="808407" cy="72419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4DE45AD-CA1D-40FC-BD11-DE4E86DB27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4186483"/>
            <a:ext cx="2977069" cy="2680937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1C426A30-AFEE-47AD-900D-487B3C10D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6869" flipH="1">
            <a:off x="8295642" y="2059421"/>
            <a:ext cx="3724275" cy="18383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74BBDB-0BF4-4064-B27B-6AE6E76E35E5}"/>
              </a:ext>
            </a:extLst>
          </p:cNvPr>
          <p:cNvGrpSpPr/>
          <p:nvPr/>
        </p:nvGrpSpPr>
        <p:grpSpPr>
          <a:xfrm>
            <a:off x="9910675" y="4703438"/>
            <a:ext cx="1981200" cy="2130532"/>
            <a:chOff x="9910675" y="4703438"/>
            <a:chExt cx="1981200" cy="2130532"/>
          </a:xfrm>
        </p:grpSpPr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F8A0EA9E-F31B-4BE7-8BC6-22B30A09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06" y="4703438"/>
              <a:ext cx="1358354" cy="1871730"/>
            </a:xfrm>
            <a:prstGeom prst="rect">
              <a:avLst/>
            </a:prstGeom>
          </p:spPr>
        </p:pic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580C41B1-EE70-4832-87B7-ADAC3D32F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0675" y="6126933"/>
              <a:ext cx="1981200" cy="707037"/>
            </a:xfrm>
            <a:prstGeom prst="rect">
              <a:avLst/>
            </a:prstGeom>
          </p:spPr>
        </p:pic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83B75539-3DB8-4A13-9585-90A97BEFC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1246" y="6259821"/>
              <a:ext cx="750154" cy="38719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96C87D-91AB-424F-910B-F4EE39603F4E}"/>
              </a:ext>
            </a:extLst>
          </p:cNvPr>
          <p:cNvSpPr txBox="1"/>
          <p:nvPr/>
        </p:nvSpPr>
        <p:spPr>
          <a:xfrm>
            <a:off x="2513167" y="470485"/>
            <a:ext cx="716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 CỦNG CỐ - TIẾP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7537D-5342-4E45-8FDF-E915B7571373}"/>
              </a:ext>
            </a:extLst>
          </p:cNvPr>
          <p:cNvSpPr txBox="1"/>
          <p:nvPr/>
        </p:nvSpPr>
        <p:spPr>
          <a:xfrm>
            <a:off x="346040" y="1103531"/>
            <a:ext cx="1149992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Tập kể lại câu chuyện cho người thân không dựa vào tranh</a:t>
            </a:r>
          </a:p>
          <a:p>
            <a:pPr lvl="0" defTabSz="1219200">
              <a:defRPr/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người thân kể tên các loài cây ở xung quanh em.</a:t>
            </a:r>
          </a:p>
          <a:p>
            <a:pPr algn="just"/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Tích cực tham gia hoạt động “Đôi bạn cùng tiến”</a:t>
            </a:r>
            <a:endParaRPr lang="en-US" sz="4000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vi-VN" sz="72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E1B8C-42CA-47FE-84AC-DEEC14DB31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4816957"/>
            <a:ext cx="3752850" cy="2516255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14F88214-29FC-4B05-917D-0DEE6826B9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" y="4186483"/>
            <a:ext cx="2977069" cy="26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935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FEEFCD11-F88F-418F-B048-BBE98D3C3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6E25BC78-CB50-4395-BA63-9D2F3FB549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20B2CF-CAB8-4BBC-B851-47EBADD313DC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B065CD40-2C4A-4105-9CF3-F4B536C47C7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98431C0C-74B9-4D11-A77F-F8AC7E11556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8592827A-5934-46D7-8AD5-EE30DA810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D50223-DB75-4424-9EEE-EC0F4AF6A6DF}"/>
              </a:ext>
            </a:extLst>
          </p:cNvPr>
          <p:cNvSpPr txBox="1"/>
          <p:nvPr/>
        </p:nvSpPr>
        <p:spPr>
          <a:xfrm>
            <a:off x="1165082" y="2125016"/>
            <a:ext cx="9582225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12" name="图片 14340" descr="28">
            <a:extLst>
              <a:ext uri="{FF2B5EF4-FFF2-40B4-BE49-F238E27FC236}">
                <a16:creationId xmlns:a16="http://schemas.microsoft.com/office/drawing/2014/main" id="{C8A489CD-426C-4088-8273-115F482FC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7BC8F7E-3517-4DD4-B267-52FE028720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>
            <a:extLst>
              <a:ext uri="{FF2B5EF4-FFF2-40B4-BE49-F238E27FC236}">
                <a16:creationId xmlns:a16="http://schemas.microsoft.com/office/drawing/2014/main" id="{AFE8E560-A7F5-408F-9671-3E07F9C2C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900" y="1031240"/>
            <a:ext cx="8923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84477"/>
            <a:ext cx="89231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 và 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lang="vi-VN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Kể </a:t>
            </a:r>
            <a:r>
              <a:rPr lang="vi-VN" sz="3200" b="1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chuyện </a:t>
            </a:r>
            <a:r>
              <a:rPr lang="en-US" sz="3200" b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“</a:t>
            </a:r>
            <a:r>
              <a:rPr lang="vi-VN" sz="3200" b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Sự </a:t>
            </a:r>
            <a:r>
              <a:rPr lang="vi-VN" sz="3200" b="1" dirty="0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tích cây thì </a:t>
            </a:r>
            <a:r>
              <a:rPr lang="vi-VN" sz="3200" b="1" err="1">
                <a:solidFill>
                  <a:srgbClr val="FFFF00"/>
                </a:solidFill>
                <a:effectLst/>
                <a:latin typeface="HP001 5 hàng" panose="020B0603050302020204" charset="0"/>
                <a:ea typeface="Times New Roman" panose="02020603050405020304" pitchFamily="18" charset="0"/>
              </a:rPr>
              <a:t>là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CÂY THÌ LÀ - KỂ CHUYỆN LỚP 2- SÁCH KẾT NỐI TRI THỨC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C2CBE3E-F373-4066-BB10-38ECF8C48CC6}"/>
              </a:ext>
            </a:extLst>
          </p:cNvPr>
          <p:cNvSpPr/>
          <p:nvPr/>
        </p:nvSpPr>
        <p:spPr>
          <a:xfrm>
            <a:off x="1252723" y="3226063"/>
            <a:ext cx="3814556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cối lên trời làm gì?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130AA-3011-4710-82A1-6F083D45D7AA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1149F3-FBA7-48EA-B62C-85206170D6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599F0F-C1BF-4A3F-B258-536D141DB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98" y="1066800"/>
            <a:ext cx="4165665" cy="20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D1571-7C57-457D-9AA2-89A38B6B2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11" y="1009652"/>
            <a:ext cx="4165666" cy="215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08B659-E0C3-4342-8EF9-78880E097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97" y="3757013"/>
            <a:ext cx="4165665" cy="215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44E3FC-3B4B-4220-937A-3C8ADDD9D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610" y="3757013"/>
            <a:ext cx="4165666" cy="215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9EC67DEE-DA3E-424E-BABE-529E402264BF}"/>
              </a:ext>
            </a:extLst>
          </p:cNvPr>
          <p:cNvSpPr/>
          <p:nvPr/>
        </p:nvSpPr>
        <p:spPr>
          <a:xfrm>
            <a:off x="6773610" y="3258430"/>
            <a:ext cx="4165666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nói gì với các loài cây?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A5B6DF9-9D57-43A8-915C-66C45FF61C16}"/>
              </a:ext>
            </a:extLst>
          </p:cNvPr>
          <p:cNvSpPr/>
          <p:nvPr/>
        </p:nvSpPr>
        <p:spPr>
          <a:xfrm>
            <a:off x="574727" y="6061809"/>
            <a:ext cx="5069403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nói chuyện giữa trời và cây nhỏ diễn ra như thế nào?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E2471DE-CF6A-4EBE-8C5F-E1E7099E5D05}"/>
              </a:ext>
            </a:extLst>
          </p:cNvPr>
          <p:cNvSpPr/>
          <p:nvPr/>
        </p:nvSpPr>
        <p:spPr>
          <a:xfrm>
            <a:off x="6477795" y="6085006"/>
            <a:ext cx="5069401" cy="4090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nhỏ có tên là “thì là” ?</a:t>
            </a:r>
            <a:endParaRPr lang="en-VN" sz="2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4D4F27-431A-46C5-A4AB-B043B29753CB}"/>
              </a:ext>
            </a:extLst>
          </p:cNvPr>
          <p:cNvCxnSpPr/>
          <p:nvPr/>
        </p:nvCxnSpPr>
        <p:spPr>
          <a:xfrm>
            <a:off x="1576552" y="954088"/>
            <a:ext cx="2506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6DBC9-6470-4C8E-91FE-73747A3C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90" y="1244247"/>
            <a:ext cx="6143931" cy="40056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9D5677-A162-45E1-BE61-25F2B0E9FF3C}"/>
              </a:ext>
            </a:extLst>
          </p:cNvPr>
          <p:cNvGrpSpPr/>
          <p:nvPr/>
        </p:nvGrpSpPr>
        <p:grpSpPr>
          <a:xfrm>
            <a:off x="6705437" y="2291271"/>
            <a:ext cx="4939721" cy="1336213"/>
            <a:chOff x="6732833" y="2570840"/>
            <a:chExt cx="4939721" cy="1336213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AD7C02D0-DB4E-4333-9C12-C6E393AA38CC}"/>
                </a:ext>
              </a:extLst>
            </p:cNvPr>
            <p:cNvGrpSpPr/>
            <p:nvPr/>
          </p:nvGrpSpPr>
          <p:grpSpPr>
            <a:xfrm>
              <a:off x="7119050" y="2570840"/>
              <a:ext cx="4553504" cy="1336213"/>
              <a:chOff x="7319431" y="3100823"/>
              <a:chExt cx="5417899" cy="1686577"/>
            </a:xfrm>
          </p:grpSpPr>
          <p:sp>
            <p:nvSpPr>
              <p:cNvPr id="11" name="9">
                <a:extLst>
                  <a:ext uri="{FF2B5EF4-FFF2-40B4-BE49-F238E27FC236}">
                    <a16:creationId xmlns:a16="http://schemas.microsoft.com/office/drawing/2014/main" id="{DAE0B4A9-F4ED-457E-BC0A-814F617B2A84}"/>
                  </a:ext>
                </a:extLst>
              </p:cNvPr>
              <p:cNvSpPr/>
              <p:nvPr/>
            </p:nvSpPr>
            <p:spPr>
              <a:xfrm>
                <a:off x="7319431" y="3100823"/>
                <a:ext cx="5417899" cy="16865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55600" dist="38100" dir="8100000" algn="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  <p:sp>
            <p:nvSpPr>
              <p:cNvPr id="12" name="17">
                <a:extLst>
                  <a:ext uri="{FF2B5EF4-FFF2-40B4-BE49-F238E27FC236}">
                    <a16:creationId xmlns:a16="http://schemas.microsoft.com/office/drawing/2014/main" id="{872C79F2-FB66-4C73-A2FC-AED6A813C77F}"/>
                  </a:ext>
                </a:extLst>
              </p:cNvPr>
              <p:cNvSpPr txBox="1"/>
              <p:nvPr/>
            </p:nvSpPr>
            <p:spPr>
              <a:xfrm>
                <a:off x="7752688" y="3575057"/>
                <a:ext cx="4763815" cy="738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 cối lên trời</a:t>
                </a:r>
                <a:r>
                  <a:rPr lang="vi-VN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 </a:t>
                </a:r>
                <a:r>
                  <a:rPr lang="en-US" sz="3200" b="0" i="0">
                    <a:solidFill>
                      <a:srgbClr val="DA6A3E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(...)</a:t>
                </a:r>
                <a:r>
                  <a:rPr lang="en-US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" name="14">
              <a:extLst>
                <a:ext uri="{FF2B5EF4-FFF2-40B4-BE49-F238E27FC236}">
                  <a16:creationId xmlns:a16="http://schemas.microsoft.com/office/drawing/2014/main" id="{EFE6B85C-6BD5-4278-94A7-EB222A1DE8D8}"/>
                </a:ext>
              </a:extLst>
            </p:cNvPr>
            <p:cNvGrpSpPr/>
            <p:nvPr/>
          </p:nvGrpSpPr>
          <p:grpSpPr>
            <a:xfrm>
              <a:off x="6732833" y="2836247"/>
              <a:ext cx="750350" cy="750350"/>
              <a:chOff x="5945726" y="1484335"/>
              <a:chExt cx="750350" cy="750350"/>
            </a:xfrm>
          </p:grpSpPr>
          <p:sp>
            <p:nvSpPr>
              <p:cNvPr id="9" name="15">
                <a:extLst>
                  <a:ext uri="{FF2B5EF4-FFF2-40B4-BE49-F238E27FC236}">
                    <a16:creationId xmlns:a16="http://schemas.microsoft.com/office/drawing/2014/main" id="{B627CD74-C463-4C96-B356-85DE49554934}"/>
                  </a:ext>
                </a:extLst>
              </p:cNvPr>
              <p:cNvSpPr/>
              <p:nvPr/>
            </p:nvSpPr>
            <p:spPr>
              <a:xfrm>
                <a:off x="6034446" y="1573055"/>
                <a:ext cx="572910" cy="572910"/>
              </a:xfrm>
              <a:prstGeom prst="ellipse">
                <a:avLst/>
              </a:prstGeom>
              <a:solidFill>
                <a:srgbClr val="F6B0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0DB70520-45DC-492E-A2E4-380BD540BC20}"/>
                  </a:ext>
                </a:extLst>
              </p:cNvPr>
              <p:cNvSpPr/>
              <p:nvPr/>
            </p:nvSpPr>
            <p:spPr>
              <a:xfrm>
                <a:off x="5945726" y="1484335"/>
                <a:ext cx="750350" cy="750350"/>
              </a:xfrm>
              <a:prstGeom prst="ellipse">
                <a:avLst/>
              </a:prstGeom>
              <a:noFill/>
              <a:ln>
                <a:solidFill>
                  <a:srgbClr val="F6B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A2014D-E839-403C-80DB-5333DFCF1186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D750F3-5E5D-46F9-BA76-AE6979D095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21931"/>
      </p:ext>
    </p:extLst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D54F06-D593-4D9C-8A58-9FD6D9C6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72055"/>
            <a:ext cx="5743903" cy="43670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EF588C-ED54-4356-A375-5F2FB1698B00}"/>
              </a:ext>
            </a:extLst>
          </p:cNvPr>
          <p:cNvGrpSpPr/>
          <p:nvPr/>
        </p:nvGrpSpPr>
        <p:grpSpPr>
          <a:xfrm>
            <a:off x="529538" y="2358960"/>
            <a:ext cx="5215134" cy="1826873"/>
            <a:chOff x="6910273" y="2342328"/>
            <a:chExt cx="5215134" cy="1826873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7E1EE4DA-1E28-486B-B430-1E4AD742B08D}"/>
                </a:ext>
              </a:extLst>
            </p:cNvPr>
            <p:cNvGrpSpPr/>
            <p:nvPr/>
          </p:nvGrpSpPr>
          <p:grpSpPr>
            <a:xfrm>
              <a:off x="6910273" y="2342328"/>
              <a:ext cx="4553504" cy="1826873"/>
              <a:chOff x="7071022" y="2812394"/>
              <a:chExt cx="5417899" cy="2305891"/>
            </a:xfrm>
          </p:grpSpPr>
          <p:sp>
            <p:nvSpPr>
              <p:cNvPr id="11" name="9">
                <a:extLst>
                  <a:ext uri="{FF2B5EF4-FFF2-40B4-BE49-F238E27FC236}">
                    <a16:creationId xmlns:a16="http://schemas.microsoft.com/office/drawing/2014/main" id="{13F55E36-9263-4E3F-8508-D5D64B5BCB29}"/>
                  </a:ext>
                </a:extLst>
              </p:cNvPr>
              <p:cNvSpPr/>
              <p:nvPr/>
            </p:nvSpPr>
            <p:spPr>
              <a:xfrm>
                <a:off x="7071022" y="2812394"/>
                <a:ext cx="5417899" cy="2305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55600" dist="38100" dir="8100000" algn="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  <p:sp>
            <p:nvSpPr>
              <p:cNvPr id="12" name="17">
                <a:extLst>
                  <a:ext uri="{FF2B5EF4-FFF2-40B4-BE49-F238E27FC236}">
                    <a16:creationId xmlns:a16="http://schemas.microsoft.com/office/drawing/2014/main" id="{95DE3F49-6E24-4080-B3E7-9E62E9CF94FB}"/>
                  </a:ext>
                </a:extLst>
              </p:cNvPr>
              <p:cNvSpPr txBox="1"/>
              <p:nvPr/>
            </p:nvSpPr>
            <p:spPr>
              <a:xfrm>
                <a:off x="7255486" y="3017107"/>
                <a:ext cx="4763815" cy="1854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lnSpc>
                    <a:spcPct val="150000"/>
                  </a:lnSpc>
                </a:pPr>
                <a:r>
                  <a:rPr lang="en-US" sz="3200">
                    <a:solidFill>
                      <a:schemeClr val="tx1">
                        <a:lumMod val="50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 nhỏ nói:……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3200">
                    <a:solidFill>
                      <a:schemeClr val="tx1">
                        <a:lumMod val="50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Trời nói: …….</a:t>
                </a:r>
                <a:endParaRPr lang="en-VN" sz="3200" dirty="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" name="14">
              <a:extLst>
                <a:ext uri="{FF2B5EF4-FFF2-40B4-BE49-F238E27FC236}">
                  <a16:creationId xmlns:a16="http://schemas.microsoft.com/office/drawing/2014/main" id="{E1360358-CFA8-456F-B6D9-E0EF61A2C316}"/>
                </a:ext>
              </a:extLst>
            </p:cNvPr>
            <p:cNvGrpSpPr/>
            <p:nvPr/>
          </p:nvGrpSpPr>
          <p:grpSpPr>
            <a:xfrm>
              <a:off x="11375057" y="2869703"/>
              <a:ext cx="750350" cy="750350"/>
              <a:chOff x="10587950" y="1517791"/>
              <a:chExt cx="750350" cy="750350"/>
            </a:xfrm>
          </p:grpSpPr>
          <p:sp>
            <p:nvSpPr>
              <p:cNvPr id="9" name="15">
                <a:extLst>
                  <a:ext uri="{FF2B5EF4-FFF2-40B4-BE49-F238E27FC236}">
                    <a16:creationId xmlns:a16="http://schemas.microsoft.com/office/drawing/2014/main" id="{2B29AC53-F0E9-481E-B82C-082DDE1CD5E2}"/>
                  </a:ext>
                </a:extLst>
              </p:cNvPr>
              <p:cNvSpPr/>
              <p:nvPr/>
            </p:nvSpPr>
            <p:spPr>
              <a:xfrm>
                <a:off x="10676670" y="1606511"/>
                <a:ext cx="572910" cy="572910"/>
              </a:xfrm>
              <a:prstGeom prst="ellipse">
                <a:avLst/>
              </a:prstGeom>
              <a:solidFill>
                <a:srgbClr val="F6B0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1AA081D3-2EC2-4AC3-A189-4F4E1533BD30}"/>
                  </a:ext>
                </a:extLst>
              </p:cNvPr>
              <p:cNvSpPr/>
              <p:nvPr/>
            </p:nvSpPr>
            <p:spPr>
              <a:xfrm>
                <a:off x="10587950" y="1517791"/>
                <a:ext cx="750350" cy="750350"/>
              </a:xfrm>
              <a:prstGeom prst="ellipse">
                <a:avLst/>
              </a:prstGeom>
              <a:noFill/>
              <a:ln>
                <a:solidFill>
                  <a:srgbClr val="F6B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9F0372B-2269-4C97-8735-2EA1831EC7F1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163450-7B57-4653-8F1B-D7C1F20852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9169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224ED-5972-4123-9460-7D1FCF795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3" y="1103586"/>
            <a:ext cx="5696607" cy="42566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C6C24E-C096-4FFF-AA11-A953E4440173}"/>
              </a:ext>
            </a:extLst>
          </p:cNvPr>
          <p:cNvGrpSpPr/>
          <p:nvPr/>
        </p:nvGrpSpPr>
        <p:grpSpPr>
          <a:xfrm>
            <a:off x="6705437" y="2291271"/>
            <a:ext cx="4939721" cy="1336213"/>
            <a:chOff x="6732833" y="2570840"/>
            <a:chExt cx="4939721" cy="1336213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127D835B-CAAE-4E92-A52C-0E8BC3DC2524}"/>
                </a:ext>
              </a:extLst>
            </p:cNvPr>
            <p:cNvGrpSpPr/>
            <p:nvPr/>
          </p:nvGrpSpPr>
          <p:grpSpPr>
            <a:xfrm>
              <a:off x="7119050" y="2570840"/>
              <a:ext cx="4553504" cy="1336213"/>
              <a:chOff x="7319431" y="3100823"/>
              <a:chExt cx="5417899" cy="1686577"/>
            </a:xfrm>
          </p:grpSpPr>
          <p:sp>
            <p:nvSpPr>
              <p:cNvPr id="11" name="9">
                <a:extLst>
                  <a:ext uri="{FF2B5EF4-FFF2-40B4-BE49-F238E27FC236}">
                    <a16:creationId xmlns:a16="http://schemas.microsoft.com/office/drawing/2014/main" id="{027B830D-032E-4F12-875A-D62454242057}"/>
                  </a:ext>
                </a:extLst>
              </p:cNvPr>
              <p:cNvSpPr/>
              <p:nvPr/>
            </p:nvSpPr>
            <p:spPr>
              <a:xfrm>
                <a:off x="7319431" y="3100823"/>
                <a:ext cx="5417899" cy="16865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55600" dist="38100" dir="8100000" algn="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  <p:sp>
            <p:nvSpPr>
              <p:cNvPr id="12" name="17">
                <a:extLst>
                  <a:ext uri="{FF2B5EF4-FFF2-40B4-BE49-F238E27FC236}">
                    <a16:creationId xmlns:a16="http://schemas.microsoft.com/office/drawing/2014/main" id="{C3D13986-446E-4E7D-836C-F3EBB35522D0}"/>
                  </a:ext>
                </a:extLst>
              </p:cNvPr>
              <p:cNvSpPr txBox="1"/>
              <p:nvPr/>
            </p:nvSpPr>
            <p:spPr>
              <a:xfrm>
                <a:off x="7752688" y="3264275"/>
                <a:ext cx="4763815" cy="135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>
                    <a:solidFill>
                      <a:srgbClr val="333333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Trời và cây nhỏ nói với nhau</a:t>
                </a:r>
                <a:r>
                  <a:rPr lang="vi-VN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 </a:t>
                </a:r>
                <a:r>
                  <a:rPr lang="en-US" sz="3200" b="0" i="0">
                    <a:solidFill>
                      <a:srgbClr val="DA6A3E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(...)</a:t>
                </a:r>
                <a:r>
                  <a:rPr lang="en-US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" name="14">
              <a:extLst>
                <a:ext uri="{FF2B5EF4-FFF2-40B4-BE49-F238E27FC236}">
                  <a16:creationId xmlns:a16="http://schemas.microsoft.com/office/drawing/2014/main" id="{802FE4D6-2B2E-418F-8D52-10B2A2FCB991}"/>
                </a:ext>
              </a:extLst>
            </p:cNvPr>
            <p:cNvGrpSpPr/>
            <p:nvPr/>
          </p:nvGrpSpPr>
          <p:grpSpPr>
            <a:xfrm>
              <a:off x="6732833" y="2836247"/>
              <a:ext cx="750350" cy="750350"/>
              <a:chOff x="5945726" y="1484335"/>
              <a:chExt cx="750350" cy="750350"/>
            </a:xfrm>
          </p:grpSpPr>
          <p:sp>
            <p:nvSpPr>
              <p:cNvPr id="9" name="15">
                <a:extLst>
                  <a:ext uri="{FF2B5EF4-FFF2-40B4-BE49-F238E27FC236}">
                    <a16:creationId xmlns:a16="http://schemas.microsoft.com/office/drawing/2014/main" id="{34C22759-292E-4A79-97EB-9C48C314D888}"/>
                  </a:ext>
                </a:extLst>
              </p:cNvPr>
              <p:cNvSpPr/>
              <p:nvPr/>
            </p:nvSpPr>
            <p:spPr>
              <a:xfrm>
                <a:off x="6034446" y="1573055"/>
                <a:ext cx="572910" cy="572910"/>
              </a:xfrm>
              <a:prstGeom prst="ellipse">
                <a:avLst/>
              </a:prstGeom>
              <a:solidFill>
                <a:srgbClr val="F6B0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D1989D27-236F-4AA4-B3BB-119451811DA5}"/>
                  </a:ext>
                </a:extLst>
              </p:cNvPr>
              <p:cNvSpPr/>
              <p:nvPr/>
            </p:nvSpPr>
            <p:spPr>
              <a:xfrm>
                <a:off x="5945726" y="1484335"/>
                <a:ext cx="750350" cy="750350"/>
              </a:xfrm>
              <a:prstGeom prst="ellipse">
                <a:avLst/>
              </a:prstGeom>
              <a:noFill/>
              <a:ln>
                <a:solidFill>
                  <a:srgbClr val="F6B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231D7F-3B1B-43FF-ACE0-0E5FC23E32DE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FE1D1C-F517-43FC-A3E7-F1D16552E8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90982"/>
      </p:ext>
    </p:extLst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FEE07-8958-482C-9389-C5B0295C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87821"/>
            <a:ext cx="5868336" cy="39571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97D4BC-DB19-4E9D-A46A-772CB7ED7251}"/>
              </a:ext>
            </a:extLst>
          </p:cNvPr>
          <p:cNvGrpSpPr/>
          <p:nvPr/>
        </p:nvGrpSpPr>
        <p:grpSpPr>
          <a:xfrm>
            <a:off x="738315" y="2587472"/>
            <a:ext cx="5006357" cy="1336213"/>
            <a:chOff x="7119050" y="2570840"/>
            <a:chExt cx="5006357" cy="1336213"/>
          </a:xfrm>
        </p:grpSpPr>
        <p:grpSp>
          <p:nvGrpSpPr>
            <p:cNvPr id="7" name="1">
              <a:extLst>
                <a:ext uri="{FF2B5EF4-FFF2-40B4-BE49-F238E27FC236}">
                  <a16:creationId xmlns:a16="http://schemas.microsoft.com/office/drawing/2014/main" id="{E148E4C3-E933-4105-8827-AF505967C53F}"/>
                </a:ext>
              </a:extLst>
            </p:cNvPr>
            <p:cNvGrpSpPr/>
            <p:nvPr/>
          </p:nvGrpSpPr>
          <p:grpSpPr>
            <a:xfrm>
              <a:off x="7119050" y="2570840"/>
              <a:ext cx="4553504" cy="1336213"/>
              <a:chOff x="7319431" y="3100823"/>
              <a:chExt cx="5417899" cy="1686577"/>
            </a:xfrm>
          </p:grpSpPr>
          <p:sp>
            <p:nvSpPr>
              <p:cNvPr id="11" name="9">
                <a:extLst>
                  <a:ext uri="{FF2B5EF4-FFF2-40B4-BE49-F238E27FC236}">
                    <a16:creationId xmlns:a16="http://schemas.microsoft.com/office/drawing/2014/main" id="{BFE35516-2187-4A44-A980-1F23784BF71F}"/>
                  </a:ext>
                </a:extLst>
              </p:cNvPr>
              <p:cNvSpPr/>
              <p:nvPr/>
            </p:nvSpPr>
            <p:spPr>
              <a:xfrm>
                <a:off x="7319431" y="3100823"/>
                <a:ext cx="5417899" cy="16865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55600" dist="38100" dir="8100000" algn="tr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/>
              </a:p>
            </p:txBody>
          </p:sp>
          <p:sp>
            <p:nvSpPr>
              <p:cNvPr id="12" name="17">
                <a:extLst>
                  <a:ext uri="{FF2B5EF4-FFF2-40B4-BE49-F238E27FC236}">
                    <a16:creationId xmlns:a16="http://schemas.microsoft.com/office/drawing/2014/main" id="{9D50B3A8-79DC-4A46-9612-BF2FB437B7C9}"/>
                  </a:ext>
                </a:extLst>
              </p:cNvPr>
              <p:cNvSpPr txBox="1"/>
              <p:nvPr/>
            </p:nvSpPr>
            <p:spPr>
              <a:xfrm>
                <a:off x="7688361" y="3264275"/>
                <a:ext cx="4763815" cy="135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 nhỏ khoe các bạn</a:t>
                </a:r>
                <a:r>
                  <a:rPr lang="vi-VN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 </a:t>
                </a:r>
                <a:r>
                  <a:rPr lang="en-US" sz="3200" b="0" i="0">
                    <a:solidFill>
                      <a:srgbClr val="DA6A3E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(...)</a:t>
                </a:r>
                <a:r>
                  <a:rPr lang="en-US" sz="3200" b="0" i="0">
                    <a:solidFill>
                      <a:srgbClr val="333333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8" name="14">
              <a:extLst>
                <a:ext uri="{FF2B5EF4-FFF2-40B4-BE49-F238E27FC236}">
                  <a16:creationId xmlns:a16="http://schemas.microsoft.com/office/drawing/2014/main" id="{3859C1F4-A10F-44F6-AC3A-411BC8A16517}"/>
                </a:ext>
              </a:extLst>
            </p:cNvPr>
            <p:cNvGrpSpPr/>
            <p:nvPr/>
          </p:nvGrpSpPr>
          <p:grpSpPr>
            <a:xfrm>
              <a:off x="11375057" y="2869703"/>
              <a:ext cx="750350" cy="750350"/>
              <a:chOff x="10587950" y="1517791"/>
              <a:chExt cx="750350" cy="750350"/>
            </a:xfrm>
          </p:grpSpPr>
          <p:sp>
            <p:nvSpPr>
              <p:cNvPr id="9" name="15">
                <a:extLst>
                  <a:ext uri="{FF2B5EF4-FFF2-40B4-BE49-F238E27FC236}">
                    <a16:creationId xmlns:a16="http://schemas.microsoft.com/office/drawing/2014/main" id="{C0254DB3-026E-4558-9E0F-BE9F5AFEF04B}"/>
                  </a:ext>
                </a:extLst>
              </p:cNvPr>
              <p:cNvSpPr/>
              <p:nvPr/>
            </p:nvSpPr>
            <p:spPr>
              <a:xfrm>
                <a:off x="10676670" y="1606511"/>
                <a:ext cx="572910" cy="572910"/>
              </a:xfrm>
              <a:prstGeom prst="ellipse">
                <a:avLst/>
              </a:prstGeom>
              <a:solidFill>
                <a:srgbClr val="F6B0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E42AFCD2-A776-46F7-865C-86B6D7228439}"/>
                  </a:ext>
                </a:extLst>
              </p:cNvPr>
              <p:cNvSpPr/>
              <p:nvPr/>
            </p:nvSpPr>
            <p:spPr>
              <a:xfrm>
                <a:off x="10587950" y="1517791"/>
                <a:ext cx="750350" cy="750350"/>
              </a:xfrm>
              <a:prstGeom prst="ellipse">
                <a:avLst/>
              </a:prstGeom>
              <a:noFill/>
              <a:ln>
                <a:solidFill>
                  <a:srgbClr val="F6B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7B94F0-9367-42A2-AA19-6CCC945F1A3F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2E8D48-8EB5-4643-984E-FB8E5D61A6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8617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3B5B3-E196-4156-B796-5BDFCAF2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0" y="1323404"/>
            <a:ext cx="2678298" cy="215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AF06A4-1961-4C7C-A96F-96366523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89" y="1323404"/>
            <a:ext cx="2678298" cy="2159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D8DFF-5FEB-47B1-AC1A-480BEBACC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068" y="1323404"/>
            <a:ext cx="2678299" cy="215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46936-01E4-4E06-9021-E19BCE752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348" y="1323404"/>
            <a:ext cx="2678298" cy="215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DF74B8-81F6-49C4-A1AF-07C8C874A544}"/>
              </a:ext>
            </a:extLst>
          </p:cNvPr>
          <p:cNvGrpSpPr/>
          <p:nvPr/>
        </p:nvGrpSpPr>
        <p:grpSpPr>
          <a:xfrm>
            <a:off x="3263102" y="3478904"/>
            <a:ext cx="2791671" cy="2222140"/>
            <a:chOff x="3144317" y="3091375"/>
            <a:chExt cx="2791671" cy="2222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C009DE-F4B7-45E0-8F30-9CBC7C745A64}"/>
                </a:ext>
              </a:extLst>
            </p:cNvPr>
            <p:cNvSpPr/>
            <p:nvPr/>
          </p:nvSpPr>
          <p:spPr>
            <a:xfrm>
              <a:off x="3144317" y="3091375"/>
              <a:ext cx="2791671" cy="2222140"/>
            </a:xfrm>
            <a:prstGeom prst="rect">
              <a:avLst/>
            </a:prstGeom>
            <a:solidFill>
              <a:srgbClr val="FF99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just">
                <a:lnSpc>
                  <a:spcPct val="150000"/>
                </a:lnSpc>
              </a:pPr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A2F34E-B4F1-458A-891A-1323FA858E33}"/>
                </a:ext>
              </a:extLst>
            </p:cNvPr>
            <p:cNvSpPr txBox="1"/>
            <p:nvPr/>
          </p:nvSpPr>
          <p:spPr>
            <a:xfrm>
              <a:off x="3225019" y="3278339"/>
              <a:ext cx="2642381" cy="1313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2. Trời nói với các loài cây</a:t>
              </a:r>
              <a:endParaRPr lang="en-US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AEA4D4-1D71-4DB3-8EF0-7D0AC0B70C2E}"/>
              </a:ext>
            </a:extLst>
          </p:cNvPr>
          <p:cNvGrpSpPr/>
          <p:nvPr/>
        </p:nvGrpSpPr>
        <p:grpSpPr>
          <a:xfrm>
            <a:off x="362888" y="3496489"/>
            <a:ext cx="2791671" cy="2222139"/>
            <a:chOff x="244103" y="3108960"/>
            <a:chExt cx="2791671" cy="23368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A71361-9621-4104-B840-4B9742B6A9B4}"/>
                </a:ext>
              </a:extLst>
            </p:cNvPr>
            <p:cNvSpPr/>
            <p:nvPr/>
          </p:nvSpPr>
          <p:spPr>
            <a:xfrm>
              <a:off x="244103" y="3108960"/>
              <a:ext cx="2791671" cy="2336837"/>
            </a:xfrm>
            <a:prstGeom prst="rect">
              <a:avLst/>
            </a:prstGeom>
            <a:solidFill>
              <a:srgbClr val="FF99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8FE9F-C655-485A-B561-0A5EE9F73743}"/>
                </a:ext>
              </a:extLst>
            </p:cNvPr>
            <p:cNvSpPr txBox="1"/>
            <p:nvPr/>
          </p:nvSpPr>
          <p:spPr>
            <a:xfrm>
              <a:off x="326425" y="3288436"/>
              <a:ext cx="2674179" cy="1381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1. Cây cối lên trời để …</a:t>
              </a:r>
              <a:endParaRPr lang="en-US" sz="28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860D35-4B20-4D44-80A3-053938EEBBB6}"/>
              </a:ext>
            </a:extLst>
          </p:cNvPr>
          <p:cNvGrpSpPr/>
          <p:nvPr/>
        </p:nvGrpSpPr>
        <p:grpSpPr>
          <a:xfrm>
            <a:off x="5739690" y="3478905"/>
            <a:ext cx="3269567" cy="2222139"/>
            <a:chOff x="5620905" y="3091376"/>
            <a:chExt cx="3269567" cy="22221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E03840-BF8D-4214-B967-3D2882B88560}"/>
                </a:ext>
              </a:extLst>
            </p:cNvPr>
            <p:cNvSpPr/>
            <p:nvPr/>
          </p:nvSpPr>
          <p:spPr>
            <a:xfrm>
              <a:off x="6044530" y="3091376"/>
              <a:ext cx="2791671" cy="2222139"/>
            </a:xfrm>
            <a:prstGeom prst="rect">
              <a:avLst/>
            </a:prstGeom>
            <a:solidFill>
              <a:srgbClr val="FF99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A1E15C-06FE-4700-A813-4688CDAB2CC7}"/>
                </a:ext>
              </a:extLst>
            </p:cNvPr>
            <p:cNvSpPr txBox="1"/>
            <p:nvPr/>
          </p:nvSpPr>
          <p:spPr>
            <a:xfrm>
              <a:off x="5620905" y="3161241"/>
              <a:ext cx="3269567" cy="1943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3. </a:t>
              </a:r>
            </a:p>
            <a:p>
              <a:pPr lvl="1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 nhỏ nói:……</a:t>
              </a:r>
            </a:p>
            <a:p>
              <a:pPr lvl="1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 nói: …….</a:t>
              </a:r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4D31C8-5696-4651-A3BD-ADB11BAA379F}"/>
              </a:ext>
            </a:extLst>
          </p:cNvPr>
          <p:cNvGrpSpPr/>
          <p:nvPr/>
        </p:nvGrpSpPr>
        <p:grpSpPr>
          <a:xfrm>
            <a:off x="8644333" y="3478905"/>
            <a:ext cx="3210866" cy="2239724"/>
            <a:chOff x="8525548" y="3091376"/>
            <a:chExt cx="3210866" cy="22397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FBFC09-23F4-4552-B050-7CBA26E6109F}"/>
                </a:ext>
              </a:extLst>
            </p:cNvPr>
            <p:cNvSpPr/>
            <p:nvPr/>
          </p:nvSpPr>
          <p:spPr>
            <a:xfrm>
              <a:off x="8944743" y="3091376"/>
              <a:ext cx="2791671" cy="2239724"/>
            </a:xfrm>
            <a:prstGeom prst="rect">
              <a:avLst/>
            </a:prstGeom>
            <a:solidFill>
              <a:srgbClr val="FF99FF">
                <a:alpha val="5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just">
                <a:lnSpc>
                  <a:spcPct val="150000"/>
                </a:lnSpc>
              </a:pPr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C8F52-4F05-4B7A-8F96-D636BCB50686}"/>
                </a:ext>
              </a:extLst>
            </p:cNvPr>
            <p:cNvSpPr txBox="1"/>
            <p:nvPr/>
          </p:nvSpPr>
          <p:spPr>
            <a:xfrm>
              <a:off x="8525548" y="3278339"/>
              <a:ext cx="3210866" cy="1943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4. Cây nhỏ có tên là “thì là” vì</a:t>
              </a:r>
              <a:r>
                <a:rPr lang="en-VN" sz="2800">
                  <a:solidFill>
                    <a:schemeClr val="tx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lang="en-VN" sz="2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799432-E2EE-4A8D-935A-BF59C9706035}"/>
              </a:ext>
            </a:extLst>
          </p:cNvPr>
          <p:cNvSpPr txBox="1"/>
          <p:nvPr/>
        </p:nvSpPr>
        <p:spPr>
          <a:xfrm>
            <a:off x="1048540" y="381000"/>
            <a:ext cx="10807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8A1A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i="0">
                <a:solidFill>
                  <a:srgbClr val="333333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lại sự việc trong từng tranh</a:t>
            </a:r>
            <a:endParaRPr lang="vi-VN" sz="3200" b="1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719CA0-0FE7-4B22-A388-27B07FE61E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6" y="382748"/>
            <a:ext cx="684052" cy="6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1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456</Words>
  <Application>Microsoft Office PowerPoint</Application>
  <PresentationFormat>Widescreen</PresentationFormat>
  <Paragraphs>58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HP001 4 hàng</vt:lpstr>
      <vt:lpstr>HP001 5 hàng</vt:lpstr>
      <vt:lpstr>HP-167</vt:lpstr>
      <vt:lpstr>6_Office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6</cp:revision>
  <dcterms:created xsi:type="dcterms:W3CDTF">2021-08-01T10:09:00Z</dcterms:created>
  <dcterms:modified xsi:type="dcterms:W3CDTF">2022-02-27T14:55:13Z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24E6C1CFE8E44DE0BFBB810627737F64</vt:lpwstr>
  </property>
  <property fmtid="{D5CDD505-2E9C-101B-9397-08002B2CF9AE}" pid="3" name="KSOProductBuildVer">
    <vt:lpwstr>1033-11.2.0.10463</vt:lpwstr>
  </property>
</Properties>
</file>