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007577165" r:id="rId3"/>
    <p:sldId id="554" r:id="rId4"/>
    <p:sldId id="555" r:id="rId5"/>
    <p:sldId id="261" r:id="rId6"/>
    <p:sldId id="262" r:id="rId7"/>
    <p:sldId id="2007577157" r:id="rId8"/>
    <p:sldId id="2007577158" r:id="rId9"/>
    <p:sldId id="2007577152" r:id="rId10"/>
    <p:sldId id="557" r:id="rId11"/>
    <p:sldId id="367" r:id="rId12"/>
    <p:sldId id="2007577129" r:id="rId13"/>
    <p:sldId id="2007577130" r:id="rId14"/>
    <p:sldId id="2007577147" r:id="rId15"/>
    <p:sldId id="2007577148" r:id="rId16"/>
    <p:sldId id="2007577163" r:id="rId17"/>
    <p:sldId id="2007577149" r:id="rId18"/>
    <p:sldId id="2007577150" r:id="rId19"/>
    <p:sldId id="2007577141" r:id="rId20"/>
    <p:sldId id="486" r:id="rId21"/>
    <p:sldId id="2007577164" r:id="rId22"/>
    <p:sldId id="487" r:id="rId23"/>
    <p:sldId id="2007577156" r:id="rId24"/>
    <p:sldId id="2007577096" r:id="rId25"/>
    <p:sldId id="2007577161" r:id="rId26"/>
    <p:sldId id="282" r:id="rId27"/>
    <p:sldId id="200757712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9" d="100"/>
          <a:sy n="59" d="100"/>
        </p:scale>
        <p:origin x="53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076DC-914F-40E0-B9A8-E7F60441B54D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12606-82A3-40DF-AD2F-44230B333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94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71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68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70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2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A12EF-EF30-4690-A0CA-196EA262C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FACFA-C66C-4763-B536-2E43F2DE5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5453A-394C-411A-BC2B-94CF58D3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1053-AF9F-436F-AB43-03A1E79E9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A25CA-BCD7-4320-9B0A-39DA1D3B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DD52B-EE82-4916-8988-E87055CD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8860-C997-43D0-9ADF-A40C38EC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2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06EE0-A1AE-4366-90CE-05CA239D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C687F5-6311-42C1-99D3-24BB6FDD4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02CD4-AACD-4389-8A72-5CF720E87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1053-AF9F-436F-AB43-03A1E79E9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C490C-5A35-4BFC-828B-F2990428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9120-34E2-4E00-A731-3ADDBD4CB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8860-C997-43D0-9ADF-A40C38EC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2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24E0A2-68C7-4B42-85A6-923087EB82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E19B11-5E5A-4DB9-BB62-78ED084F0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C94D6-888A-4BAD-9AD7-B1F0ACC5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1053-AF9F-436F-AB43-03A1E79E9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A9D81-83AB-43E6-A14C-AC5BD6C57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9511F-F4BE-4D01-B634-A1A28F20B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8860-C997-43D0-9ADF-A40C38EC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71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03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232D3-4A92-4A10-A6C2-18395DA9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19582-2CB3-4F53-9AF0-B214A105C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0F5D2-C03A-4DAE-81C7-3E0315A79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1053-AF9F-436F-AB43-03A1E79E9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BC9EC-73C6-4D43-9DE2-660AC8A35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49003-74C4-4813-A17C-565357D67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8860-C997-43D0-9ADF-A40C38EC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0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B877D-EF77-4F20-B56E-DB4064A92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9C3E5-D9BF-42C6-BB4B-7065724EB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B8FC8-BD14-49A2-9CB5-D269F754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1053-AF9F-436F-AB43-03A1E79E9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C4770-F3B4-4126-82A7-4111C95A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B1216-71E0-49DC-9A29-2FE88CD6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8860-C997-43D0-9ADF-A40C38EC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13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B0C50-5FDB-43CA-84A6-A52188EAA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1A81B-2111-4235-8543-42E71D42C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CF451-B16D-403A-B4DF-34FD04486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6E1AD-C839-40FA-9999-6911E8DC0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1053-AF9F-436F-AB43-03A1E79E9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8D780-4A98-4EC9-BC8B-3CAF542E1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A2E53-BB99-48FF-84C7-8548405F4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8860-C997-43D0-9ADF-A40C38EC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72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76B47-7247-4A40-9751-60CCA1E46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74139-EF2D-4B91-AAFF-840FB196D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F576F-FB78-4282-9C4C-FE60279CB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EF1679-34D3-4D7B-9C66-23A9AFF3E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E41BBF-AE94-43D5-ADEA-A6906BB5DC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5931E5-2674-4E19-A910-762B35A0E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1053-AF9F-436F-AB43-03A1E79E9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C26EBD-0CFB-43C5-9619-8458F5FC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E75389-DC4B-4664-A0AA-BD5528C3A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8860-C997-43D0-9ADF-A40C38EC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4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DA9C6-49D5-4280-8FDE-B337A7356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2ED19-463E-447D-ACF8-C02E3381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1053-AF9F-436F-AB43-03A1E79E9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83838-049D-421A-A665-A3D9C4DC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0DCBC-0FD1-40BB-A24D-A918B17F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8860-C997-43D0-9ADF-A40C38EC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87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EECA91-51A6-43CA-A106-E360762B6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1053-AF9F-436F-AB43-03A1E79E9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AD475F-DC25-4B40-A529-B0E0A94E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988D-F0F1-4C39-9E91-5713E741C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8860-C997-43D0-9ADF-A40C38EC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67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069D-ED9E-4B1F-8DC3-55C2890A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EAD39-5AAF-4F8A-A5BB-C4410E183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C7989-18CC-4102-957C-2CC3D902A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20FAF-0387-41D9-9ECE-3B905E628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1053-AF9F-436F-AB43-03A1E79E9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192C3-963D-46D0-9566-455DC63B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D4CE7-220D-4AE2-AA97-6BBBF924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8860-C997-43D0-9ADF-A40C38EC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9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28F6-47B8-40B1-A273-8713CE2A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9A76B5-E35F-42A5-A91E-211A46EF1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4DBCF-DA47-41B8-9D71-4A6ECF031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17CC4-01EE-4387-A3FB-957FF32E8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71053-AF9F-436F-AB43-03A1E79E9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92C9F-F05F-439C-BCF1-C75FF6D11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4991F-9806-45EA-98B8-3BB930353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8860-C997-43D0-9ADF-A40C38EC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9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0C0D68-D523-4CD2-AC49-A340FEAD6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5D0C7-C685-44B0-9D65-57541DD21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49D3C-14EC-41FF-8039-CA8C08B3D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71053-AF9F-436F-AB43-03A1E79E9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69EF9-D47A-4C3B-8658-1C1587503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6ADFD-BC6E-486A-929C-61B525B14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D8860-C997-43D0-9ADF-A40C38EC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9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slide" Target="slide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tags" Target="../tags/tag3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10" Type="http://schemas.openxmlformats.org/officeDocument/2006/relationships/image" Target="../media/image58.png"/><Relationship Id="rId4" Type="http://schemas.openxmlformats.org/officeDocument/2006/relationships/tags" Target="../tags/tag4.xml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slide" Target="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slide" Target="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22.png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slide" Target="slide6.xml"/><Relationship Id="rId17" Type="http://schemas.openxmlformats.org/officeDocument/2006/relationships/slide" Target="slide5.xml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gif"/><Relationship Id="rId5" Type="http://schemas.openxmlformats.org/officeDocument/2006/relationships/image" Target="../media/image24.png"/><Relationship Id="rId15" Type="http://schemas.openxmlformats.org/officeDocument/2006/relationships/slide" Target="slide4.xml"/><Relationship Id="rId10" Type="http://schemas.openxmlformats.org/officeDocument/2006/relationships/image" Target="../media/image29.gif"/><Relationship Id="rId19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28.gif"/><Relationship Id="rId14" Type="http://schemas.openxmlformats.org/officeDocument/2006/relationships/image" Target="../media/image32.jpg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05E1F5-B781-4B01-B0F6-0F25672DC7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B2CDF-EB75-4B2C-8B14-10681DC90D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"/>
          <a:stretch/>
        </p:blipFill>
        <p:spPr>
          <a:xfrm rot="5400000">
            <a:off x="3087934" y="-2246068"/>
            <a:ext cx="6030884" cy="121182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B64D95-BE9D-4048-A507-8A220BBE273B}"/>
              </a:ext>
            </a:extLst>
          </p:cNvPr>
          <p:cNvSpPr/>
          <p:nvPr/>
        </p:nvSpPr>
        <p:spPr>
          <a:xfrm>
            <a:off x="162232" y="152400"/>
            <a:ext cx="11842955" cy="6528619"/>
          </a:xfrm>
          <a:prstGeom prst="rect">
            <a:avLst/>
          </a:prstGeom>
          <a:solidFill>
            <a:srgbClr val="FFFFFF">
              <a:alpha val="85098"/>
            </a:srgbClr>
          </a:solidFill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73732" descr="PPT素材-12">
            <a:extLst>
              <a:ext uri="{FF2B5EF4-FFF2-40B4-BE49-F238E27FC236}">
                <a16:creationId xmlns:a16="http://schemas.microsoft.com/office/drawing/2014/main" id="{DA6A8F62-64DE-46AC-A439-61DB764A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06" y="993802"/>
            <a:ext cx="11303000" cy="60308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3734" descr="PPT素材-18">
            <a:extLst>
              <a:ext uri="{FF2B5EF4-FFF2-40B4-BE49-F238E27FC236}">
                <a16:creationId xmlns:a16="http://schemas.microsoft.com/office/drawing/2014/main" id="{ABD7B435-0516-4B1E-9385-6B57E14FD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A6DC0E-2967-40E1-B35C-E4E9F711D13D}"/>
              </a:ext>
            </a:extLst>
          </p:cNvPr>
          <p:cNvSpPr txBox="1"/>
          <p:nvPr/>
        </p:nvSpPr>
        <p:spPr>
          <a:xfrm>
            <a:off x="927357" y="2738278"/>
            <a:ext cx="10782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11 : SỰ TÍCH CÂY THÌ LÀ</a:t>
            </a:r>
          </a:p>
          <a:p>
            <a:pPr algn="ctr" defTabSz="914377">
              <a:defRPr/>
            </a:pPr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1+2)</a:t>
            </a:r>
            <a:endParaRPr lang="vi-V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D04684-FD5D-47C0-8CF5-135340F6BDEF}"/>
              </a:ext>
            </a:extLst>
          </p:cNvPr>
          <p:cNvSpPr txBox="1"/>
          <p:nvPr/>
        </p:nvSpPr>
        <p:spPr>
          <a:xfrm>
            <a:off x="4088760" y="421522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1BA4C-3573-4B4C-8F13-874C9AB4C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6" y="352183"/>
            <a:ext cx="1433052" cy="14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55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353961" y="842915"/>
            <a:ext cx="11484077" cy="608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indent="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Chú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Chú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Chú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Chú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Chú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Chú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R="0" lvl="0" indent="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lvl="0" indent="228600" algn="just">
              <a:defRPr/>
            </a:pP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lvl="0" indent="22860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mất cả ngon ạ.</a:t>
            </a:r>
          </a:p>
          <a:p>
            <a:pPr lvl="0" indent="228600" algn="just">
              <a:defRPr/>
            </a:pP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lvl="0" indent="22860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lvl="0" indent="228600" algn="just">
              <a:defRPr/>
            </a:pP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lvl="0" indent="22860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lvl="0" algn="just">
              <a:defRPr/>
            </a:pPr>
            <a:r>
              <a:rPr lang="en-US" sz="2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006392" y="244435"/>
            <a:ext cx="4402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54FB05-E09C-4878-9556-74D74C0F0E0B}"/>
              </a:ext>
            </a:extLst>
          </p:cNvPr>
          <p:cNvSpPr txBox="1"/>
          <p:nvPr/>
        </p:nvSpPr>
        <p:spPr>
          <a:xfrm>
            <a:off x="8408710" y="6427113"/>
            <a:ext cx="6164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1800" i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011E1B-7C8F-4DB0-BD3C-109CB820F257}"/>
              </a:ext>
            </a:extLst>
          </p:cNvPr>
          <p:cNvSpPr/>
          <p:nvPr/>
        </p:nvSpPr>
        <p:spPr>
          <a:xfrm>
            <a:off x="8562108" y="61555"/>
            <a:ext cx="3629891" cy="58477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8AE92B6-191C-431B-914F-1A53CBD3FD2A}"/>
              </a:ext>
            </a:extLst>
          </p:cNvPr>
          <p:cNvSpPr/>
          <p:nvPr/>
        </p:nvSpPr>
        <p:spPr>
          <a:xfrm>
            <a:off x="134753" y="760630"/>
            <a:ext cx="462012" cy="44014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2C734C-3C93-434A-A68A-3AEE74ED2BEE}"/>
              </a:ext>
            </a:extLst>
          </p:cNvPr>
          <p:cNvSpPr/>
          <p:nvPr/>
        </p:nvSpPr>
        <p:spPr>
          <a:xfrm>
            <a:off x="134753" y="3844692"/>
            <a:ext cx="462012" cy="44014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1" name="Rectangle: Rounded Corners 10">
            <a:hlinkClick r:id="rId3" action="ppaction://hlinksldjump"/>
            <a:extLst>
              <a:ext uri="{FF2B5EF4-FFF2-40B4-BE49-F238E27FC236}">
                <a16:creationId xmlns:a16="http://schemas.microsoft.com/office/drawing/2014/main" id="{A7298724-78F6-40B2-B4A7-5EF79F9783F5}"/>
              </a:ext>
            </a:extLst>
          </p:cNvPr>
          <p:cNvSpPr/>
          <p:nvPr/>
        </p:nvSpPr>
        <p:spPr>
          <a:xfrm>
            <a:off x="8562108" y="61554"/>
            <a:ext cx="3629891" cy="58477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E1A550-EFCE-4279-A341-4178629DB970}"/>
              </a:ext>
            </a:extLst>
          </p:cNvPr>
          <p:cNvSpPr/>
          <p:nvPr/>
        </p:nvSpPr>
        <p:spPr>
          <a:xfrm>
            <a:off x="8562108" y="68406"/>
            <a:ext cx="3629891" cy="58477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có mấy đoạn?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650661-758B-4AF5-A696-54F094CE4EAE}"/>
              </a:ext>
            </a:extLst>
          </p:cNvPr>
          <p:cNvSpPr/>
          <p:nvPr/>
        </p:nvSpPr>
        <p:spPr>
          <a:xfrm>
            <a:off x="8562108" y="75258"/>
            <a:ext cx="3629891" cy="58477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nối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id="{E1290A8A-80D4-4DC8-8438-5C350DD1172E}"/>
              </a:ext>
            </a:extLst>
          </p:cNvPr>
          <p:cNvSpPr/>
          <p:nvPr/>
        </p:nvSpPr>
        <p:spPr>
          <a:xfrm>
            <a:off x="6923139" y="3832585"/>
            <a:ext cx="1638970" cy="452247"/>
          </a:xfrm>
          <a:prstGeom prst="roundRect">
            <a:avLst/>
          </a:prstGeom>
          <a:solidFill>
            <a:srgbClr val="00B0F0">
              <a:alpha val="2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6CDCC6FD-82AA-43DC-B52B-91FA405B4154}"/>
              </a:ext>
            </a:extLst>
          </p:cNvPr>
          <p:cNvSpPr/>
          <p:nvPr/>
        </p:nvSpPr>
        <p:spPr>
          <a:xfrm>
            <a:off x="3741727" y="6221879"/>
            <a:ext cx="747145" cy="369332"/>
          </a:xfrm>
          <a:prstGeom prst="roundRect">
            <a:avLst/>
          </a:prstGeom>
          <a:solidFill>
            <a:srgbClr val="00B0F0">
              <a:alpha val="2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hlinkClick r:id="rId6" action="ppaction://hlinksldjump"/>
            <a:extLst>
              <a:ext uri="{FF2B5EF4-FFF2-40B4-BE49-F238E27FC236}">
                <a16:creationId xmlns:a16="http://schemas.microsoft.com/office/drawing/2014/main" id="{253E062D-8078-4EC6-B20E-0B360FB3D22B}"/>
              </a:ext>
            </a:extLst>
          </p:cNvPr>
          <p:cNvCxnSpPr/>
          <p:nvPr/>
        </p:nvCxnSpPr>
        <p:spPr>
          <a:xfrm>
            <a:off x="596765" y="4243268"/>
            <a:ext cx="109787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4152E7-5444-42F5-94A8-60BF46E33F6F}"/>
              </a:ext>
            </a:extLst>
          </p:cNvPr>
          <p:cNvSpPr/>
          <p:nvPr/>
        </p:nvSpPr>
        <p:spPr>
          <a:xfrm>
            <a:off x="8562108" y="68405"/>
            <a:ext cx="3588890" cy="58477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theo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9C552C4-2DDF-4D30-8128-11FD4B97F002}"/>
              </a:ext>
            </a:extLst>
          </p:cNvPr>
          <p:cNvSpPr/>
          <p:nvPr/>
        </p:nvSpPr>
        <p:spPr>
          <a:xfrm>
            <a:off x="8562108" y="78597"/>
            <a:ext cx="3588889" cy="58477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 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E7AA31-BD42-45BB-8662-A71CC99AA908}"/>
              </a:ext>
            </a:extLst>
          </p:cNvPr>
          <p:cNvSpPr/>
          <p:nvPr/>
        </p:nvSpPr>
        <p:spPr>
          <a:xfrm>
            <a:off x="8725190" y="75256"/>
            <a:ext cx="3262723" cy="58477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94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8" grpId="1" animBg="1"/>
      <p:bldP spid="11" grpId="0" animBg="1"/>
      <p:bldP spid="9" grpId="0" animBg="1"/>
      <p:bldP spid="10" grpId="0" animBg="1"/>
      <p:bldP spid="12" grpId="0" animBg="1"/>
      <p:bldP spid="12" grpId="1" animBg="1"/>
      <p:bldP spid="13" grpId="0" animBg="1"/>
      <p:bldP spid="13" grpId="1" animBg="1"/>
      <p:bldP spid="17" grpId="0" animBg="1"/>
      <p:bldP spid="18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CCCB4B-84D8-4156-BC01-5EA2C6A227BD}"/>
              </a:ext>
            </a:extLst>
          </p:cNvPr>
          <p:cNvSpPr txBox="1"/>
          <p:nvPr/>
        </p:nvSpPr>
        <p:spPr>
          <a:xfrm>
            <a:off x="706583" y="297712"/>
            <a:ext cx="1086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Đóng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E9332-9A69-4C92-8C05-DF671397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05" y="3406585"/>
            <a:ext cx="1675691" cy="2494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C937C-BF06-44F3-80E8-B6DB364F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003" y="3429000"/>
            <a:ext cx="2067147" cy="23876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2A8BB079-6A84-48A6-8AA2-2F250E01D2FD}"/>
              </a:ext>
            </a:extLst>
          </p:cNvPr>
          <p:cNvSpPr/>
          <p:nvPr/>
        </p:nvSpPr>
        <p:spPr>
          <a:xfrm>
            <a:off x="2541181" y="1584251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C03ECD6-C4C9-4410-9DBF-FB09652DF9F7}"/>
              </a:ext>
            </a:extLst>
          </p:cNvPr>
          <p:cNvSpPr/>
          <p:nvPr/>
        </p:nvSpPr>
        <p:spPr>
          <a:xfrm>
            <a:off x="6453963" y="1584250"/>
            <a:ext cx="457200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1F051F-1FED-4668-9AB9-D4F61A3E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30" y="3551880"/>
            <a:ext cx="1645972" cy="2264806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694B144F-4949-4F97-9B12-0074B217988A}"/>
              </a:ext>
            </a:extLst>
          </p:cNvPr>
          <p:cNvSpPr/>
          <p:nvPr/>
        </p:nvSpPr>
        <p:spPr>
          <a:xfrm>
            <a:off x="2554343" y="1604402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ta thì đặt tên cho là cây cải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A3A2656E-6CFA-477A-8048-31B1D4984FA1}"/>
              </a:ext>
            </a:extLst>
          </p:cNvPr>
          <p:cNvSpPr/>
          <p:nvPr/>
        </p:nvSpPr>
        <p:spPr>
          <a:xfrm>
            <a:off x="6596743" y="1518192"/>
            <a:ext cx="431226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2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27B1D5-CC47-44CF-BA2F-7B5F0C3CCB01}"/>
              </a:ext>
            </a:extLst>
          </p:cNvPr>
          <p:cNvSpPr txBox="1"/>
          <p:nvPr/>
        </p:nvSpPr>
        <p:spPr>
          <a:xfrm>
            <a:off x="591282" y="329578"/>
            <a:ext cx="10965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được trời đặt tên, cái cây mảnh khảnh, lá nhỏ xíu đã giới thiệu về mình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39699-7513-4C27-B51D-6AC85567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961842"/>
            <a:ext cx="9100438" cy="350724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BE6FEE0-7611-4C12-AED4-29CB2B28A7C5}"/>
              </a:ext>
            </a:extLst>
          </p:cNvPr>
          <p:cNvSpPr/>
          <p:nvPr/>
        </p:nvSpPr>
        <p:spPr>
          <a:xfrm>
            <a:off x="1197429" y="1298300"/>
            <a:ext cx="6471062" cy="2794730"/>
          </a:xfrm>
          <a:prstGeom prst="cloudCallout">
            <a:avLst>
              <a:gd name="adj1" fmla="val -7769"/>
              <a:gd name="adj2" fmla="val 721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chả cá, chả mực mà không có con thì mất cả ngon ạ..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728366" y="438171"/>
            <a:ext cx="8405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8D6C141-A281-4934-A988-7120A2721606}"/>
              </a:ext>
            </a:extLst>
          </p:cNvPr>
          <p:cNvSpPr/>
          <p:nvPr/>
        </p:nvSpPr>
        <p:spPr>
          <a:xfrm>
            <a:off x="282805" y="1311008"/>
            <a:ext cx="8003356" cy="377003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...."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". </a:t>
            </a:r>
          </a:p>
        </p:txBody>
      </p:sp>
      <p:pic>
        <p:nvPicPr>
          <p:cNvPr id="4" name="Picture 2" descr="Sự tích cây thì là - Truyện cổ tích ý nghĩa về các loài cây">
            <a:extLst>
              <a:ext uri="{FF2B5EF4-FFF2-40B4-BE49-F238E27FC236}">
                <a16:creationId xmlns:a16="http://schemas.microsoft.com/office/drawing/2014/main" id="{1814753A-71C7-4739-9346-583F8B352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247" y="3857232"/>
            <a:ext cx="4084948" cy="28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0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415636" y="396607"/>
            <a:ext cx="11450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Theo em, bạn bè của cây nhỏ sẽ nói gì khi cây nhỏ khoe tên mình là cây thì là?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808FFD7-E9E7-487E-A4C6-A5A09E7F7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09" y="1759447"/>
            <a:ext cx="5104482" cy="37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280920" y="772160"/>
            <a:ext cx="11630160" cy="6085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vi-VN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vi-VN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</a:t>
            </a: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lang="vi-VN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vi-VN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mất cả ngon ạ.</a:t>
            </a: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8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vi-VN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vi-VN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</a:t>
            </a:r>
            <a:r>
              <a:rPr lang="vi-VN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223592" y="290492"/>
            <a:ext cx="4402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A1826A-A58E-4B17-829B-0E1E463284CC}"/>
              </a:ext>
            </a:extLst>
          </p:cNvPr>
          <p:cNvSpPr/>
          <p:nvPr/>
        </p:nvSpPr>
        <p:spPr>
          <a:xfrm>
            <a:off x="280920" y="937288"/>
            <a:ext cx="462012" cy="440141"/>
          </a:xfrm>
          <a:prstGeom prst="ellips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BD41D9-A6D1-425A-8A61-BF4CE5603B91}"/>
              </a:ext>
            </a:extLst>
          </p:cNvPr>
          <p:cNvCxnSpPr>
            <a:cxnSpLocks/>
          </p:cNvCxnSpPr>
          <p:nvPr/>
        </p:nvCxnSpPr>
        <p:spPr>
          <a:xfrm flipH="1">
            <a:off x="5887036" y="1504326"/>
            <a:ext cx="7824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57F786-7AAC-435B-8FD8-2D4232D13E61}"/>
              </a:ext>
            </a:extLst>
          </p:cNvPr>
          <p:cNvCxnSpPr>
            <a:cxnSpLocks/>
          </p:cNvCxnSpPr>
          <p:nvPr/>
        </p:nvCxnSpPr>
        <p:spPr>
          <a:xfrm flipH="1">
            <a:off x="5759771" y="1069130"/>
            <a:ext cx="84841" cy="462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10B14C-CB5B-4E83-A49C-B32C5442F70F}"/>
              </a:ext>
            </a:extLst>
          </p:cNvPr>
          <p:cNvCxnSpPr>
            <a:cxnSpLocks/>
          </p:cNvCxnSpPr>
          <p:nvPr/>
        </p:nvCxnSpPr>
        <p:spPr>
          <a:xfrm flipH="1">
            <a:off x="11417586" y="996954"/>
            <a:ext cx="84841" cy="462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E9F8B0-7ABD-4AE8-BDBD-9EA24E563C73}"/>
              </a:ext>
            </a:extLst>
          </p:cNvPr>
          <p:cNvCxnSpPr>
            <a:cxnSpLocks/>
          </p:cNvCxnSpPr>
          <p:nvPr/>
        </p:nvCxnSpPr>
        <p:spPr>
          <a:xfrm flipH="1">
            <a:off x="3337090" y="1861981"/>
            <a:ext cx="84841" cy="462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F2CC3-80FC-445E-9502-8D450A4B26E8}"/>
              </a:ext>
            </a:extLst>
          </p:cNvPr>
          <p:cNvGrpSpPr/>
          <p:nvPr/>
        </p:nvGrpSpPr>
        <p:grpSpPr>
          <a:xfrm>
            <a:off x="8036134" y="1828305"/>
            <a:ext cx="169682" cy="462504"/>
            <a:chOff x="10196660" y="1861981"/>
            <a:chExt cx="169682" cy="46250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773AACC-71BC-4C5A-9F83-F39FBD0977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6660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89F0F8-F5C0-4D7C-8E22-FB063C25DB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1501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10C3AA-75F4-44FA-B2A8-0784B3C833BA}"/>
              </a:ext>
            </a:extLst>
          </p:cNvPr>
          <p:cNvCxnSpPr>
            <a:cxnSpLocks/>
          </p:cNvCxnSpPr>
          <p:nvPr/>
        </p:nvCxnSpPr>
        <p:spPr>
          <a:xfrm flipH="1">
            <a:off x="3963971" y="2290809"/>
            <a:ext cx="84841" cy="462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162F14F-4CB4-4498-A108-1A2EC18AE0F2}"/>
              </a:ext>
            </a:extLst>
          </p:cNvPr>
          <p:cNvCxnSpPr>
            <a:cxnSpLocks/>
          </p:cNvCxnSpPr>
          <p:nvPr/>
        </p:nvCxnSpPr>
        <p:spPr>
          <a:xfrm flipH="1">
            <a:off x="8936920" y="2718161"/>
            <a:ext cx="84841" cy="462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A8AABE-80E3-4305-9D7A-DBA2EA1318F2}"/>
              </a:ext>
            </a:extLst>
          </p:cNvPr>
          <p:cNvCxnSpPr>
            <a:cxnSpLocks/>
          </p:cNvCxnSpPr>
          <p:nvPr/>
        </p:nvCxnSpPr>
        <p:spPr>
          <a:xfrm flipH="1">
            <a:off x="2939593" y="2718161"/>
            <a:ext cx="84841" cy="462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CC6EB5-A568-4BFE-BAE5-E5647C9C3A88}"/>
              </a:ext>
            </a:extLst>
          </p:cNvPr>
          <p:cNvCxnSpPr>
            <a:cxnSpLocks/>
          </p:cNvCxnSpPr>
          <p:nvPr/>
        </p:nvCxnSpPr>
        <p:spPr>
          <a:xfrm flipH="1">
            <a:off x="6193406" y="2718161"/>
            <a:ext cx="84841" cy="462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DE87ECA-59DD-4616-9BAF-1E19A9526328}"/>
              </a:ext>
            </a:extLst>
          </p:cNvPr>
          <p:cNvCxnSpPr>
            <a:cxnSpLocks/>
          </p:cNvCxnSpPr>
          <p:nvPr/>
        </p:nvCxnSpPr>
        <p:spPr>
          <a:xfrm flipH="1">
            <a:off x="3153445" y="3583828"/>
            <a:ext cx="84841" cy="462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4CC05C-C810-4848-ABC7-84284008BABD}"/>
              </a:ext>
            </a:extLst>
          </p:cNvPr>
          <p:cNvCxnSpPr>
            <a:cxnSpLocks/>
          </p:cNvCxnSpPr>
          <p:nvPr/>
        </p:nvCxnSpPr>
        <p:spPr>
          <a:xfrm flipH="1">
            <a:off x="4717041" y="4421125"/>
            <a:ext cx="84841" cy="462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D5735FE-2165-498F-B861-0CC9E4E96FD2}"/>
              </a:ext>
            </a:extLst>
          </p:cNvPr>
          <p:cNvCxnSpPr>
            <a:cxnSpLocks/>
          </p:cNvCxnSpPr>
          <p:nvPr/>
        </p:nvCxnSpPr>
        <p:spPr>
          <a:xfrm flipH="1">
            <a:off x="1501521" y="4834038"/>
            <a:ext cx="84841" cy="462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AA6A584-88DB-4BE2-B536-B04EEEAAE626}"/>
              </a:ext>
            </a:extLst>
          </p:cNvPr>
          <p:cNvCxnSpPr>
            <a:cxnSpLocks/>
          </p:cNvCxnSpPr>
          <p:nvPr/>
        </p:nvCxnSpPr>
        <p:spPr>
          <a:xfrm flipH="1">
            <a:off x="4174501" y="5260702"/>
            <a:ext cx="84841" cy="462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FBE12D1-B11C-4011-82CD-0F15D2D1B8B2}"/>
              </a:ext>
            </a:extLst>
          </p:cNvPr>
          <p:cNvCxnSpPr>
            <a:cxnSpLocks/>
          </p:cNvCxnSpPr>
          <p:nvPr/>
        </p:nvCxnSpPr>
        <p:spPr>
          <a:xfrm flipH="1" flipV="1">
            <a:off x="9419254" y="1456702"/>
            <a:ext cx="1926208" cy="250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FDFAAD3-8ACB-4CF6-BF56-D9DD6177F512}"/>
              </a:ext>
            </a:extLst>
          </p:cNvPr>
          <p:cNvCxnSpPr>
            <a:cxnSpLocks/>
          </p:cNvCxnSpPr>
          <p:nvPr/>
        </p:nvCxnSpPr>
        <p:spPr>
          <a:xfrm flipH="1">
            <a:off x="342506" y="1895162"/>
            <a:ext cx="10671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358F13A-C936-4BA7-9FE0-7DEF5FDB8CF7}"/>
              </a:ext>
            </a:extLst>
          </p:cNvPr>
          <p:cNvCxnSpPr>
            <a:cxnSpLocks/>
          </p:cNvCxnSpPr>
          <p:nvPr/>
        </p:nvCxnSpPr>
        <p:spPr>
          <a:xfrm flipH="1" flipV="1">
            <a:off x="2554117" y="2290381"/>
            <a:ext cx="729790" cy="252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15A3A9D-2B54-4413-9708-C1E04BB03919}"/>
              </a:ext>
            </a:extLst>
          </p:cNvPr>
          <p:cNvCxnSpPr>
            <a:cxnSpLocks/>
          </p:cNvCxnSpPr>
          <p:nvPr/>
        </p:nvCxnSpPr>
        <p:spPr>
          <a:xfrm flipH="1">
            <a:off x="1827350" y="3583828"/>
            <a:ext cx="22244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92A07C6-A048-4ACD-8E9D-084D9DAB32DA}"/>
              </a:ext>
            </a:extLst>
          </p:cNvPr>
          <p:cNvCxnSpPr>
            <a:cxnSpLocks/>
          </p:cNvCxnSpPr>
          <p:nvPr/>
        </p:nvCxnSpPr>
        <p:spPr>
          <a:xfrm flipH="1">
            <a:off x="3379510" y="4888530"/>
            <a:ext cx="13150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9B99960-F3BA-448F-9A99-1DC54B92F65E}"/>
              </a:ext>
            </a:extLst>
          </p:cNvPr>
          <p:cNvCxnSpPr>
            <a:cxnSpLocks/>
          </p:cNvCxnSpPr>
          <p:nvPr/>
        </p:nvCxnSpPr>
        <p:spPr>
          <a:xfrm flipH="1">
            <a:off x="10596042" y="4883629"/>
            <a:ext cx="7494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50B9D04-E5EC-4E1B-8A6F-BC8C450E1DBE}"/>
              </a:ext>
            </a:extLst>
          </p:cNvPr>
          <p:cNvGrpSpPr/>
          <p:nvPr/>
        </p:nvGrpSpPr>
        <p:grpSpPr>
          <a:xfrm>
            <a:off x="3839291" y="1399477"/>
            <a:ext cx="169682" cy="462504"/>
            <a:chOff x="10196660" y="1861981"/>
            <a:chExt cx="169682" cy="462504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DE0D95A-A032-4F8D-8D72-C965F417E4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6660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7CF6819-49E9-4B10-8EF3-C28AFA8742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1501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03E18AD-188D-4C70-81DE-BBF549C9F126}"/>
              </a:ext>
            </a:extLst>
          </p:cNvPr>
          <p:cNvGrpSpPr/>
          <p:nvPr/>
        </p:nvGrpSpPr>
        <p:grpSpPr>
          <a:xfrm>
            <a:off x="9627124" y="1861981"/>
            <a:ext cx="169682" cy="462504"/>
            <a:chOff x="10196660" y="1861981"/>
            <a:chExt cx="169682" cy="462504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B44E37B-8B63-4A84-9C6D-4831BAD9D1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6660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7BF38F6-0445-4FF2-B0C6-3BAFECC0B7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1501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A3B6A9B-E391-4A6F-90D8-F46A67FC72AD}"/>
              </a:ext>
            </a:extLst>
          </p:cNvPr>
          <p:cNvCxnSpPr>
            <a:cxnSpLocks/>
          </p:cNvCxnSpPr>
          <p:nvPr/>
        </p:nvCxnSpPr>
        <p:spPr>
          <a:xfrm flipH="1">
            <a:off x="5345440" y="1853185"/>
            <a:ext cx="84841" cy="462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7725893-34B3-4986-90E5-F092C9B2A14F}"/>
              </a:ext>
            </a:extLst>
          </p:cNvPr>
          <p:cNvGrpSpPr/>
          <p:nvPr/>
        </p:nvGrpSpPr>
        <p:grpSpPr>
          <a:xfrm>
            <a:off x="4193592" y="3148008"/>
            <a:ext cx="169682" cy="462504"/>
            <a:chOff x="10196660" y="1861981"/>
            <a:chExt cx="169682" cy="462504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F114C7E-EA30-4460-9DD1-C648C26F04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6660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9A0DD71-E705-4585-9579-761A88846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1501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53D51E7-D3AB-4E5F-B65B-73D33E6E3374}"/>
              </a:ext>
            </a:extLst>
          </p:cNvPr>
          <p:cNvGrpSpPr/>
          <p:nvPr/>
        </p:nvGrpSpPr>
        <p:grpSpPr>
          <a:xfrm>
            <a:off x="5657945" y="3958621"/>
            <a:ext cx="169682" cy="462504"/>
            <a:chOff x="10196660" y="1861981"/>
            <a:chExt cx="169682" cy="46250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B77E8A1-7AAF-428E-9EFA-3C23BA4899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6660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4F48BE0-496E-44C5-B30A-1099238030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1501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CDF1181-EC19-43B9-B5B9-1A2BA484D0E0}"/>
              </a:ext>
            </a:extLst>
          </p:cNvPr>
          <p:cNvGrpSpPr/>
          <p:nvPr/>
        </p:nvGrpSpPr>
        <p:grpSpPr>
          <a:xfrm>
            <a:off x="9948734" y="3958621"/>
            <a:ext cx="169682" cy="462504"/>
            <a:chOff x="10196660" y="1861981"/>
            <a:chExt cx="169682" cy="462504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E24C15D-BD59-444F-B232-C1C97E4725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6660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35E5838-8ED6-4476-AFA9-F9714D2F0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1501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722A7A6-A434-47AB-A5FA-234F11B6EB2C}"/>
              </a:ext>
            </a:extLst>
          </p:cNvPr>
          <p:cNvGrpSpPr/>
          <p:nvPr/>
        </p:nvGrpSpPr>
        <p:grpSpPr>
          <a:xfrm>
            <a:off x="8564876" y="4421125"/>
            <a:ext cx="169682" cy="462504"/>
            <a:chOff x="10196660" y="1861981"/>
            <a:chExt cx="169682" cy="46250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702FF48-8DCF-4298-8C41-136684505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6660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0B67F1B-E539-4A9A-A159-9CDA05FB96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1501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A2E2E9C-E786-401C-86DA-F41C47EC49EB}"/>
              </a:ext>
            </a:extLst>
          </p:cNvPr>
          <p:cNvGrpSpPr/>
          <p:nvPr/>
        </p:nvGrpSpPr>
        <p:grpSpPr>
          <a:xfrm>
            <a:off x="7020934" y="5232994"/>
            <a:ext cx="169682" cy="462504"/>
            <a:chOff x="10196660" y="1861981"/>
            <a:chExt cx="169682" cy="462504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4B09C9F-5A60-4BDB-A8D5-6E5B8A45DC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6660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26C5474-27DC-4CF5-B034-22EA199A81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1501" y="1861981"/>
              <a:ext cx="84841" cy="4625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FF1C7DE9-741D-406C-81A5-E6C5FD7D9FE5}"/>
              </a:ext>
            </a:extLst>
          </p:cNvPr>
          <p:cNvSpPr/>
          <p:nvPr/>
        </p:nvSpPr>
        <p:spPr>
          <a:xfrm>
            <a:off x="9155169" y="69908"/>
            <a:ext cx="2881745" cy="58477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lại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47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6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24F4B-F204-4E7B-9C57-3091FB2B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45" y="1557872"/>
            <a:ext cx="10162309" cy="475994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D29F040-3CB7-4466-B6C7-B511D138478E}"/>
              </a:ext>
            </a:extLst>
          </p:cNvPr>
          <p:cNvSpPr/>
          <p:nvPr/>
        </p:nvSpPr>
        <p:spPr>
          <a:xfrm>
            <a:off x="1867406" y="1182085"/>
            <a:ext cx="5209930" cy="25363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3CAB26-1CDE-4CCF-BEE5-274E5382DC10}"/>
              </a:ext>
            </a:extLst>
          </p:cNvPr>
          <p:cNvSpPr txBox="1"/>
          <p:nvPr/>
        </p:nvSpPr>
        <p:spPr>
          <a:xfrm>
            <a:off x="561109" y="439479"/>
            <a:ext cx="7177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Đóng vai cây thì là, nóilời đề nghị trời đặt tên.</a:t>
            </a:r>
          </a:p>
        </p:txBody>
      </p:sp>
    </p:spTree>
    <p:extLst>
      <p:ext uri="{BB962C8B-B14F-4D97-AF65-F5344CB8AC3E}">
        <p14:creationId xmlns:p14="http://schemas.microsoft.com/office/powerpoint/2010/main" val="297036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555171" y="251030"/>
            <a:ext cx="1138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nói và đáp lời đề nghị chơi một trò chơi.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1502229" y="1110344"/>
            <a:ext cx="4746171" cy="2331264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có thể chơi nhảy dây cùng tớ không?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8273225" y="4189907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6248400" y="1545771"/>
            <a:ext cx="4333348" cy="1883229"/>
          </a:xfrm>
          <a:prstGeom prst="cloudCallout">
            <a:avLst>
              <a:gd name="adj1" fmla="val 20112"/>
              <a:gd name="adj2" fmla="val 8913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chứ, mình cùng chơi nào.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D7A42-B5EA-45F9-8B08-BB12E34F5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9" y="0"/>
            <a:ext cx="12163702" cy="6858000"/>
          </a:xfrm>
          <a:prstGeom prst="rect">
            <a:avLst/>
          </a:prstGeom>
        </p:spPr>
      </p:pic>
      <p:sp>
        <p:nvSpPr>
          <p:cNvPr id="6" name="椭圆 3">
            <a:extLst>
              <a:ext uri="{FF2B5EF4-FFF2-40B4-BE49-F238E27FC236}">
                <a16:creationId xmlns:a16="http://schemas.microsoft.com/office/drawing/2014/main" id="{71279960-F0F1-4587-94ED-0C49522920D9}"/>
              </a:ext>
            </a:extLst>
          </p:cNvPr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椭圆 4">
            <a:extLst>
              <a:ext uri="{FF2B5EF4-FFF2-40B4-BE49-F238E27FC236}">
                <a16:creationId xmlns:a16="http://schemas.microsoft.com/office/drawing/2014/main" id="{F9944ACE-5E2D-4B06-8616-C3C1F2574D3E}"/>
              </a:ext>
            </a:extLst>
          </p:cNvPr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" name="椭圆 5">
            <a:extLst>
              <a:ext uri="{FF2B5EF4-FFF2-40B4-BE49-F238E27FC236}">
                <a16:creationId xmlns:a16="http://schemas.microsoft.com/office/drawing/2014/main" id="{44BA73A7-2C8D-4FFA-9A15-0A716AAD4AAE}"/>
              </a:ext>
            </a:extLst>
          </p:cNvPr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9" name="组合 23">
            <a:extLst>
              <a:ext uri="{FF2B5EF4-FFF2-40B4-BE49-F238E27FC236}">
                <a16:creationId xmlns:a16="http://schemas.microsoft.com/office/drawing/2014/main" id="{DF05E62C-FA9C-4B0D-B910-8951C9D67532}"/>
              </a:ext>
            </a:extLst>
          </p:cNvPr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0" name="组合 16">
              <a:extLst>
                <a:ext uri="{FF2B5EF4-FFF2-40B4-BE49-F238E27FC236}">
                  <a16:creationId xmlns:a16="http://schemas.microsoft.com/office/drawing/2014/main" id="{5BCA37E1-EB10-4F1D-9EC2-3ED9ACA98848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2" name="直接连接符 15">
                <a:extLst>
                  <a:ext uri="{FF2B5EF4-FFF2-40B4-BE49-F238E27FC236}">
                    <a16:creationId xmlns:a16="http://schemas.microsoft.com/office/drawing/2014/main" id="{145E6D22-BB86-4750-A71B-8423A551C521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E41899-2003-41CC-94B3-1804677CC5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CA13CCC2-9FBB-41CF-91FA-09AAD18F4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4" name="椭圆 9">
            <a:extLst>
              <a:ext uri="{FF2B5EF4-FFF2-40B4-BE49-F238E27FC236}">
                <a16:creationId xmlns:a16="http://schemas.microsoft.com/office/drawing/2014/main" id="{F1960243-E6EE-4081-B466-50D78E2CD191}"/>
              </a:ext>
            </a:extLst>
          </p:cNvPr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5" name="图片 18">
            <a:extLst>
              <a:ext uri="{FF2B5EF4-FFF2-40B4-BE49-F238E27FC236}">
                <a16:creationId xmlns:a16="http://schemas.microsoft.com/office/drawing/2014/main" id="{40320556-CA70-4A7C-AAB0-59ACA25F69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16" name="椭圆 21">
            <a:extLst>
              <a:ext uri="{FF2B5EF4-FFF2-40B4-BE49-F238E27FC236}">
                <a16:creationId xmlns:a16="http://schemas.microsoft.com/office/drawing/2014/main" id="{6CFC350B-D8DE-4A78-8B29-554BBC981C01}"/>
              </a:ext>
            </a:extLst>
          </p:cNvPr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7" name="椭圆 22">
            <a:extLst>
              <a:ext uri="{FF2B5EF4-FFF2-40B4-BE49-F238E27FC236}">
                <a16:creationId xmlns:a16="http://schemas.microsoft.com/office/drawing/2014/main" id="{D7C70620-4C6F-4143-9160-26907203CBFB}"/>
              </a:ext>
            </a:extLst>
          </p:cNvPr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8CF45F-CCBC-4C95-9CE3-1632E2653B21}"/>
              </a:ext>
            </a:extLst>
          </p:cNvPr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Picture 2" descr="在走动的火车 852x480 | Pics, Animation, Travel">
            <a:extLst>
              <a:ext uri="{FF2B5EF4-FFF2-40B4-BE49-F238E27FC236}">
                <a16:creationId xmlns:a16="http://schemas.microsoft.com/office/drawing/2014/main" id="{444242BB-58E0-4110-BF33-92817442F1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4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4" grpId="0" bldLvl="0" animBg="1"/>
      <p:bldP spid="14" grpId="1" bldLvl="0" animBg="1"/>
      <p:bldP spid="16" grpId="0" bldLvl="0" animBg="1"/>
      <p:bldP spid="16" grpId="1" bldLvl="0" animBg="1"/>
      <p:bldP spid="17" grpId="0" bldLvl="0" animBg="1"/>
      <p:bldP spid="17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z="5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335616"/>
            <a:ext cx="4391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con học bài gì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8" y="2676435"/>
            <a:ext cx="4391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bài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học, con cảm nhận thế nào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868E4F17-3912-420A-9CFC-81AE87BF9EE7}"/>
              </a:ext>
            </a:extLst>
          </p:cNvPr>
          <p:cNvSpPr/>
          <p:nvPr/>
        </p:nvSpPr>
        <p:spPr>
          <a:xfrm>
            <a:off x="3169525" y="364874"/>
            <a:ext cx="5526379" cy="825300"/>
          </a:xfrm>
          <a:prstGeom prst="roundRect">
            <a:avLst/>
          </a:prstGeom>
          <a:solidFill>
            <a:srgbClr val="F89E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FF44410A-0758-4C45-9D58-1DA3B7431378}"/>
              </a:ext>
            </a:extLst>
          </p:cNvPr>
          <p:cNvSpPr/>
          <p:nvPr/>
        </p:nvSpPr>
        <p:spPr>
          <a:xfrm>
            <a:off x="763814" y="1678762"/>
            <a:ext cx="10337800" cy="11557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hưởng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74526733-6D5A-47B6-9942-0EEED1AB8D25}"/>
              </a:ext>
            </a:extLst>
          </p:cNvPr>
          <p:cNvSpPr/>
          <p:nvPr/>
        </p:nvSpPr>
        <p:spPr>
          <a:xfrm>
            <a:off x="763814" y="3365139"/>
            <a:ext cx="10337800" cy="1155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749300" y="5195390"/>
            <a:ext cx="10337800" cy="901700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25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Sự tích cây thì là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165082" y="2125016"/>
            <a:ext cx="9582225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515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559533" y="1854938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5373235" y="223811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6416752" y="200717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707668" y="365428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622950" y="3396579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906983" y="312911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ự tích cây thì là - Truyện cổ tích ý nghĩa về các loài cây">
            <a:extLst>
              <a:ext uri="{FF2B5EF4-FFF2-40B4-BE49-F238E27FC236}">
                <a16:creationId xmlns:a16="http://schemas.microsoft.com/office/drawing/2014/main" id="{097C4AF4-6D2B-4C88-B689-579B731D8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37" y="1280160"/>
            <a:ext cx="5298743" cy="37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u thì là hữu cơ">
            <a:extLst>
              <a:ext uri="{FF2B5EF4-FFF2-40B4-BE49-F238E27FC236}">
                <a16:creationId xmlns:a16="http://schemas.microsoft.com/office/drawing/2014/main" id="{325F72D5-B623-4F23-8E9E-A25EB2C8C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829" y="1280160"/>
            <a:ext cx="3730950" cy="37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F9A4D-0B7B-41C7-BD65-D4116B4DC493}"/>
              </a:ext>
            </a:extLst>
          </p:cNvPr>
          <p:cNvSpPr txBox="1"/>
          <p:nvPr/>
        </p:nvSpPr>
        <p:spPr>
          <a:xfrm>
            <a:off x="673769" y="5457524"/>
            <a:ext cx="10323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thì là: Cây rau gia vị, có mùi thơm, thân lá nhỏ, tốt cho sức khỏe.</a:t>
            </a:r>
          </a:p>
        </p:txBody>
      </p:sp>
      <p:pic>
        <p:nvPicPr>
          <p:cNvPr id="5" name="1" descr="E:\素材\春\7ff96c0408d5f1ad90e6490e1fb39ea4.png7ff96c0408d5f1ad90e6490e1fb39ea4">
            <a:hlinkClick r:id="rId4" action="ppaction://hlinksldjump"/>
            <a:extLst>
              <a:ext uri="{FF2B5EF4-FFF2-40B4-BE49-F238E27FC236}">
                <a16:creationId xmlns:a16="http://schemas.microsoft.com/office/drawing/2014/main" id="{701B3175-E4A3-40CE-A373-3B3C8B87D1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84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5725" y="5776"/>
            <a:ext cx="12106275" cy="6852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583287" y="3738988"/>
            <a:ext cx="11300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pic>
        <p:nvPicPr>
          <p:cNvPr id="5" name="1" descr="E:\素材\春\7ff96c0408d5f1ad90e6490e1fb39ea4.png7ff96c0408d5f1ad90e6490e1fb39ea4">
            <a:hlinkClick r:id="rId4" action="ppaction://hlinksldjump"/>
            <a:extLst>
              <a:ext uri="{FF2B5EF4-FFF2-40B4-BE49-F238E27FC236}">
                <a16:creationId xmlns:a16="http://schemas.microsoft.com/office/drawing/2014/main" id="{D6DF69EF-981D-4644-9C93-1B352FE4FE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33280" y="1140074"/>
            <a:ext cx="8019905" cy="406116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C9A10510-73D6-48FC-9336-FA1260DCA4BA}"/>
              </a:ext>
            </a:extLst>
          </p:cNvPr>
          <p:cNvSpPr/>
          <p:nvPr/>
        </p:nvSpPr>
        <p:spPr>
          <a:xfrm>
            <a:off x="3809929" y="1791043"/>
            <a:ext cx="6526263" cy="2315191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4010184" y="2102252"/>
            <a:ext cx="61257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khảnh</a:t>
            </a:r>
          </a:p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54" name="10">
            <a:extLst>
              <a:ext uri="{FF2B5EF4-FFF2-40B4-BE49-F238E27FC236}">
                <a16:creationId xmlns:a16="http://schemas.microsoft.com/office/drawing/2014/main" id="{6561E117-C024-4BC6-843F-92B4B358A11C}"/>
              </a:ext>
            </a:extLst>
          </p:cNvPr>
          <p:cNvCxnSpPr>
            <a:cxnSpLocks/>
          </p:cNvCxnSpPr>
          <p:nvPr/>
        </p:nvCxnSpPr>
        <p:spPr>
          <a:xfrm>
            <a:off x="5855544" y="2936165"/>
            <a:ext cx="2435030" cy="0"/>
          </a:xfrm>
          <a:prstGeom prst="line">
            <a:avLst/>
          </a:prstGeom>
          <a:ln w="19050">
            <a:solidFill>
              <a:srgbClr val="339183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81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25935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25935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57720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84" y="359825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1125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1928" y="1099332"/>
            <a:ext cx="5789178" cy="4341884"/>
          </a:xfrm>
          <a:prstGeom prst="rect">
            <a:avLst/>
          </a:prstGeom>
        </p:spPr>
      </p:pic>
      <p:pic>
        <p:nvPicPr>
          <p:cNvPr id="20" name="1a">
            <a:hlinkClick r:id="rId15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76" y="989838"/>
            <a:ext cx="3449389" cy="2498897"/>
          </a:xfrm>
          <a:prstGeom prst="rect">
            <a:avLst/>
          </a:prstGeom>
        </p:spPr>
      </p:pic>
      <p:pic>
        <p:nvPicPr>
          <p:cNvPr id="22" name="2a">
            <a:hlinkClick r:id="rId17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9" y="948878"/>
            <a:ext cx="3235685" cy="2602728"/>
          </a:xfrm>
          <a:prstGeom prst="rect">
            <a:avLst/>
          </a:prstGeom>
        </p:spPr>
      </p:pic>
      <p:pic>
        <p:nvPicPr>
          <p:cNvPr id="23" name="3a">
            <a:hlinkClick r:id="rId12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8" y="3273754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0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6" y="323721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9791700" y="5913120"/>
            <a:ext cx="2164080" cy="64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92512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876092" y="3472437"/>
            <a:ext cx="66207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9677400" y="5913120"/>
            <a:ext cx="2164080" cy="64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9058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1584781" y="3137188"/>
            <a:ext cx="88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9723120" y="5958840"/>
            <a:ext cx="2164080" cy="64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9337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673956" y="3362858"/>
            <a:ext cx="8844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E82345-6759-420E-8F24-28B627762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1" t="18556" r="531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A12648EB-8E7C-4ECD-A6C2-88BFC3E26634}"/>
              </a:ext>
            </a:extLst>
          </p:cNvPr>
          <p:cNvSpPr/>
          <p:nvPr/>
        </p:nvSpPr>
        <p:spPr>
          <a:xfrm>
            <a:off x="9791700" y="5913120"/>
            <a:ext cx="2164080" cy="64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879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89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hai ngày 28 tháng 2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4458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Đọc:  Sự tích cây thì là</a:t>
            </a:r>
          </a:p>
        </p:txBody>
      </p:sp>
    </p:spTree>
    <p:extLst>
      <p:ext uri="{BB962C8B-B14F-4D97-AF65-F5344CB8AC3E}">
        <p14:creationId xmlns:p14="http://schemas.microsoft.com/office/powerpoint/2010/main" val="23679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868E4F17-3912-420A-9CFC-81AE87BF9EE7}"/>
              </a:ext>
            </a:extLst>
          </p:cNvPr>
          <p:cNvSpPr/>
          <p:nvPr/>
        </p:nvSpPr>
        <p:spPr>
          <a:xfrm>
            <a:off x="3169525" y="364874"/>
            <a:ext cx="5526379" cy="825300"/>
          </a:xfrm>
          <a:prstGeom prst="roundRect">
            <a:avLst/>
          </a:prstGeom>
          <a:solidFill>
            <a:srgbClr val="F89E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FF44410A-0758-4C45-9D58-1DA3B7431378}"/>
              </a:ext>
            </a:extLst>
          </p:cNvPr>
          <p:cNvSpPr/>
          <p:nvPr/>
        </p:nvSpPr>
        <p:spPr>
          <a:xfrm>
            <a:off x="763814" y="1678762"/>
            <a:ext cx="10337800" cy="11557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hưởng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74526733-6D5A-47B6-9942-0EEED1AB8D25}"/>
              </a:ext>
            </a:extLst>
          </p:cNvPr>
          <p:cNvSpPr/>
          <p:nvPr/>
        </p:nvSpPr>
        <p:spPr>
          <a:xfrm>
            <a:off x="763814" y="3365139"/>
            <a:ext cx="10337800" cy="1155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749300" y="5195390"/>
            <a:ext cx="10337800" cy="901700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28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1160</Words>
  <Application>Microsoft Office PowerPoint</Application>
  <PresentationFormat>Widescreen</PresentationFormat>
  <Paragraphs>117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等线</vt:lpstr>
      <vt:lpstr>Arial</vt:lpstr>
      <vt:lpstr>Arial-Rounded</vt:lpstr>
      <vt:lpstr>Calibri</vt:lpstr>
      <vt:lpstr>Calibri Light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6</cp:revision>
  <dcterms:created xsi:type="dcterms:W3CDTF">2022-02-27T04:25:21Z</dcterms:created>
  <dcterms:modified xsi:type="dcterms:W3CDTF">2022-02-28T02:17:20Z</dcterms:modified>
</cp:coreProperties>
</file>