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6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7" r:id="rId2"/>
  </p:sldMasterIdLst>
  <p:notesMasterIdLst>
    <p:notesMasterId r:id="rId33"/>
  </p:notesMasterIdLst>
  <p:sldIdLst>
    <p:sldId id="2900" r:id="rId3"/>
    <p:sldId id="483" r:id="rId4"/>
    <p:sldId id="484" r:id="rId5"/>
    <p:sldId id="256" r:id="rId6"/>
    <p:sldId id="262" r:id="rId7"/>
    <p:sldId id="257" r:id="rId8"/>
    <p:sldId id="258" r:id="rId9"/>
    <p:sldId id="259" r:id="rId10"/>
    <p:sldId id="260" r:id="rId11"/>
    <p:sldId id="261" r:id="rId12"/>
    <p:sldId id="2007577130" r:id="rId13"/>
    <p:sldId id="307" r:id="rId14"/>
    <p:sldId id="471" r:id="rId15"/>
    <p:sldId id="272" r:id="rId16"/>
    <p:sldId id="267" r:id="rId17"/>
    <p:sldId id="473" r:id="rId18"/>
    <p:sldId id="263" r:id="rId19"/>
    <p:sldId id="2007577131" r:id="rId20"/>
    <p:sldId id="476" r:id="rId21"/>
    <p:sldId id="477" r:id="rId22"/>
    <p:sldId id="269" r:id="rId23"/>
    <p:sldId id="478" r:id="rId24"/>
    <p:sldId id="2007577134" r:id="rId25"/>
    <p:sldId id="2007577133" r:id="rId26"/>
    <p:sldId id="479" r:id="rId27"/>
    <p:sldId id="2007577132" r:id="rId28"/>
    <p:sldId id="481" r:id="rId29"/>
    <p:sldId id="368" r:id="rId30"/>
    <p:sldId id="487" r:id="rId31"/>
    <p:sldId id="3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FF99"/>
    <a:srgbClr val="33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3" autoAdjust="0"/>
    <p:restoredTop sz="94660"/>
  </p:normalViewPr>
  <p:slideViewPr>
    <p:cSldViewPr snapToGrid="0">
      <p:cViewPr varScale="1">
        <p:scale>
          <a:sx n="65" d="100"/>
          <a:sy n="65" d="100"/>
        </p:scale>
        <p:origin x="8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60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9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958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28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03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9752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1219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598981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1" r:id="rId11"/>
    <p:sldLayoutId id="2147483732" r:id="rId12"/>
    <p:sldLayoutId id="2147483733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audio" Target="../media/media1.mp3"/><Relationship Id="rId16" Type="http://schemas.openxmlformats.org/officeDocument/2006/relationships/image" Target="../media/image61.jpeg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56.png"/><Relationship Id="rId5" Type="http://schemas.openxmlformats.org/officeDocument/2006/relationships/image" Target="../media/image13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3.jpeg"/><Relationship Id="rId10" Type="http://schemas.openxmlformats.org/officeDocument/2006/relationships/image" Target="../media/image59.jpeg"/><Relationship Id="rId4" Type="http://schemas.openxmlformats.org/officeDocument/2006/relationships/image" Target="../media/image52.jpe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0.xml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slide" Target="slide9.xml"/><Relationship Id="rId17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5" Type="http://schemas.openxmlformats.org/officeDocument/2006/relationships/image" Target="../media/image27.gif"/><Relationship Id="rId10" Type="http://schemas.openxmlformats.org/officeDocument/2006/relationships/slide" Target="slide7.xml"/><Relationship Id="rId19" Type="http://schemas.openxmlformats.org/officeDocument/2006/relationships/slide" Target="slide11.xml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33.gif"/><Relationship Id="rId5" Type="http://schemas.openxmlformats.org/officeDocument/2006/relationships/image" Target="../media/image22.png"/><Relationship Id="rId10" Type="http://schemas.openxmlformats.org/officeDocument/2006/relationships/image" Target="../media/image32.jpeg"/><Relationship Id="rId4" Type="http://schemas.openxmlformats.org/officeDocument/2006/relationships/image" Target="../media/image13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5E2082-E94F-46C4-8F56-EF63BFEE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27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A8D03D-B8CD-4DF2-8654-6971760E0BE2}"/>
              </a:ext>
            </a:extLst>
          </p:cNvPr>
          <p:cNvSpPr txBox="1"/>
          <p:nvPr/>
        </p:nvSpPr>
        <p:spPr>
          <a:xfrm>
            <a:off x="3851635" y="1174918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2FDFE-4998-48EF-A4CF-6D46D767F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9" y="151491"/>
            <a:ext cx="1433052" cy="1433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61822" y="2673507"/>
            <a:ext cx="10782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4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9 : VÈ CHIM (TIẾT 1+2)</a:t>
            </a:r>
            <a:endParaRPr lang="vi-VN" sz="44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21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196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   Đǌ: Vè chim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439552" y="407122"/>
            <a:ext cx="295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478552" y="1315063"/>
            <a:ext cx="50041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338673" y="1315063"/>
            <a:ext cx="4374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9CBDFD-0126-49CA-8D14-39890672E0E4}"/>
              </a:ext>
            </a:extLst>
          </p:cNvPr>
          <p:cNvSpPr/>
          <p:nvPr/>
        </p:nvSpPr>
        <p:spPr>
          <a:xfrm>
            <a:off x="9496680" y="245049"/>
            <a:ext cx="2545631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mẫu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59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4914284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2291" y="1905506"/>
            <a:ext cx="615422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A01CCB-B093-4401-9B07-DDCDB00F74B1}"/>
              </a:ext>
            </a:extLst>
          </p:cNvPr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496680" y="245049"/>
            <a:ext cx="2545631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D5EA1-9D61-4D21-BE42-B48BE68F0036}"/>
              </a:ext>
            </a:extLst>
          </p:cNvPr>
          <p:cNvSpPr txBox="1"/>
          <p:nvPr/>
        </p:nvSpPr>
        <p:spPr>
          <a:xfrm>
            <a:off x="4439552" y="407122"/>
            <a:ext cx="295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A083-91A7-4384-929F-0A2F6CAEDD1C}"/>
              </a:ext>
            </a:extLst>
          </p:cNvPr>
          <p:cNvSpPr txBox="1"/>
          <p:nvPr/>
        </p:nvSpPr>
        <p:spPr>
          <a:xfrm>
            <a:off x="1478552" y="1315063"/>
            <a:ext cx="50041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xon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nở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nhảy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xinh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tinh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8B33C-1E77-4268-8FD5-D02AF1060DF5}"/>
              </a:ext>
            </a:extLst>
          </p:cNvPr>
          <p:cNvSpPr txBox="1"/>
          <p:nvPr/>
        </p:nvSpPr>
        <p:spPr>
          <a:xfrm>
            <a:off x="6338673" y="1315063"/>
            <a:ext cx="4374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BC937B-5A5D-4E95-B29A-1358B2D4DD69}"/>
              </a:ext>
            </a:extLst>
          </p:cNvPr>
          <p:cNvCxnSpPr/>
          <p:nvPr/>
        </p:nvCxnSpPr>
        <p:spPr>
          <a:xfrm flipH="1">
            <a:off x="4553298" y="1427928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C7D347-8A43-491C-BC75-4A324266FEF8}"/>
              </a:ext>
            </a:extLst>
          </p:cNvPr>
          <p:cNvCxnSpPr/>
          <p:nvPr/>
        </p:nvCxnSpPr>
        <p:spPr>
          <a:xfrm flipH="1">
            <a:off x="4300329" y="2402224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B7CDBF7-36A2-4DCC-A741-F48EDA296529}"/>
              </a:ext>
            </a:extLst>
          </p:cNvPr>
          <p:cNvGrpSpPr/>
          <p:nvPr/>
        </p:nvGrpSpPr>
        <p:grpSpPr>
          <a:xfrm>
            <a:off x="3789992" y="1929120"/>
            <a:ext cx="237241" cy="358037"/>
            <a:chOff x="4858098" y="1732728"/>
            <a:chExt cx="237241" cy="3580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C091105-8A65-4DB2-8A30-ECE4DF9D03DC}"/>
                </a:ext>
              </a:extLst>
            </p:cNvPr>
            <p:cNvCxnSpPr/>
            <p:nvPr/>
          </p:nvCxnSpPr>
          <p:spPr>
            <a:xfrm flipH="1">
              <a:off x="4858098" y="1732728"/>
              <a:ext cx="169682" cy="3487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6990A39-58D9-401A-9ADC-AD19226D7405}"/>
                </a:ext>
              </a:extLst>
            </p:cNvPr>
            <p:cNvCxnSpPr/>
            <p:nvPr/>
          </p:nvCxnSpPr>
          <p:spPr>
            <a:xfrm flipH="1">
              <a:off x="4925657" y="1741973"/>
              <a:ext cx="169682" cy="3487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D9E8C7-9733-4C17-8C76-29D3E55E6BCF}"/>
              </a:ext>
            </a:extLst>
          </p:cNvPr>
          <p:cNvGrpSpPr/>
          <p:nvPr/>
        </p:nvGrpSpPr>
        <p:grpSpPr>
          <a:xfrm>
            <a:off x="4168517" y="2878865"/>
            <a:ext cx="237241" cy="358037"/>
            <a:chOff x="4858098" y="1732728"/>
            <a:chExt cx="237241" cy="35803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0A953FE-5CFF-4309-A72D-52EAF5BE15F4}"/>
                </a:ext>
              </a:extLst>
            </p:cNvPr>
            <p:cNvCxnSpPr/>
            <p:nvPr/>
          </p:nvCxnSpPr>
          <p:spPr>
            <a:xfrm flipH="1">
              <a:off x="4858098" y="1732728"/>
              <a:ext cx="169682" cy="3487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31EAF0-7742-4F3C-8D0B-C1134A7F9D33}"/>
                </a:ext>
              </a:extLst>
            </p:cNvPr>
            <p:cNvCxnSpPr/>
            <p:nvPr/>
          </p:nvCxnSpPr>
          <p:spPr>
            <a:xfrm flipH="1">
              <a:off x="4925657" y="1741973"/>
              <a:ext cx="169682" cy="3487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37822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2919" y="3775587"/>
            <a:ext cx="2283726" cy="308241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1BCD38-EA99-4FC5-8AFF-0F44B83DFE84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FD6B1-E43F-47F0-870C-54CFD7655EE2}"/>
              </a:ext>
            </a:extLst>
          </p:cNvPr>
          <p:cNvSpPr/>
          <p:nvPr/>
        </p:nvSpPr>
        <p:spPr>
          <a:xfrm>
            <a:off x="1690891" y="1219637"/>
            <a:ext cx="3380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(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01A1D-C190-4894-97C7-BC53385E3A4A}"/>
              </a:ext>
            </a:extLst>
          </p:cNvPr>
          <p:cNvSpPr/>
          <p:nvPr/>
        </p:nvSpPr>
        <p:spPr>
          <a:xfrm>
            <a:off x="1690891" y="3087678"/>
            <a:ext cx="346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lân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22A6F-69B4-4044-AD2D-1E301B2F04A1}"/>
              </a:ext>
            </a:extLst>
          </p:cNvPr>
          <p:cNvSpPr/>
          <p:nvPr/>
        </p:nvSpPr>
        <p:spPr>
          <a:xfrm>
            <a:off x="1690892" y="3980339"/>
            <a:ext cx="3380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Nhấp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nhem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18031-ED39-454A-840D-7528937D7F38}"/>
              </a:ext>
            </a:extLst>
          </p:cNvPr>
          <p:cNvSpPr/>
          <p:nvPr/>
        </p:nvSpPr>
        <p:spPr>
          <a:xfrm>
            <a:off x="1828367" y="2195017"/>
            <a:ext cx="1879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tếu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FDE18-436E-400A-86C2-A934E3D9C1BE}"/>
              </a:ext>
            </a:extLst>
          </p:cNvPr>
          <p:cNvSpPr/>
          <p:nvPr/>
        </p:nvSpPr>
        <p:spPr>
          <a:xfrm>
            <a:off x="4349249" y="1214435"/>
            <a:ext cx="7415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dáng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trông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3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CD8CD-D47C-40F5-BC33-5F1D98D7E3C6}"/>
              </a:ext>
            </a:extLst>
          </p:cNvPr>
          <p:cNvSpPr/>
          <p:nvPr/>
        </p:nvSpPr>
        <p:spPr>
          <a:xfrm>
            <a:off x="2784401" y="2189815"/>
            <a:ext cx="8073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nhộn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tình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gây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cười</a:t>
            </a:r>
            <a:endParaRPr lang="vi-VN" sz="3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6BAA31-1F18-4476-A4E5-0EA2DAA0871B}"/>
              </a:ext>
            </a:extLst>
          </p:cNvPr>
          <p:cNvSpPr/>
          <p:nvPr/>
        </p:nvSpPr>
        <p:spPr>
          <a:xfrm>
            <a:off x="3908401" y="3077122"/>
            <a:ext cx="7639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loanh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</a:t>
            </a:r>
            <a:endParaRPr lang="vi-VN" sz="3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8EC8F5-2280-4C8C-972C-A199622DA13E}"/>
              </a:ext>
            </a:extLst>
          </p:cNvPr>
          <p:cNvSpPr/>
          <p:nvPr/>
        </p:nvSpPr>
        <p:spPr>
          <a:xfrm>
            <a:off x="3688891" y="3961355"/>
            <a:ext cx="5531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(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nhắm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3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endParaRPr lang="vi-VN" sz="3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E70405-414A-41E3-AC46-B036CE041DC0}"/>
              </a:ext>
            </a:extLst>
          </p:cNvPr>
          <p:cNvSpPr/>
          <p:nvPr/>
        </p:nvSpPr>
        <p:spPr>
          <a:xfrm>
            <a:off x="9496680" y="245049"/>
            <a:ext cx="2545631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7A3184-7DF4-47DF-B695-40CB7A4DC19B}"/>
              </a:ext>
            </a:extLst>
          </p:cNvPr>
          <p:cNvSpPr txBox="1"/>
          <p:nvPr/>
        </p:nvSpPr>
        <p:spPr>
          <a:xfrm>
            <a:off x="4439552" y="407122"/>
            <a:ext cx="295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A8093-5CB0-4B91-8B0C-3BAEB294B004}"/>
              </a:ext>
            </a:extLst>
          </p:cNvPr>
          <p:cNvSpPr txBox="1"/>
          <p:nvPr/>
        </p:nvSpPr>
        <p:spPr>
          <a:xfrm>
            <a:off x="1478552" y="1315063"/>
            <a:ext cx="50041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9EB33A-4EBB-4DCD-B9A6-5B2F1DEE912A}"/>
              </a:ext>
            </a:extLst>
          </p:cNvPr>
          <p:cNvSpPr txBox="1"/>
          <p:nvPr/>
        </p:nvSpPr>
        <p:spPr>
          <a:xfrm>
            <a:off x="6338673" y="1315063"/>
            <a:ext cx="4374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EE2928-FCE8-4BA2-83D8-5A143232DA0C}"/>
              </a:ext>
            </a:extLst>
          </p:cNvPr>
          <p:cNvSpPr/>
          <p:nvPr/>
        </p:nvSpPr>
        <p:spPr>
          <a:xfrm>
            <a:off x="9496680" y="237845"/>
            <a:ext cx="2545631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toàn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98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36DD6-7521-4729-9F58-3FC68149B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766" t="13485" r="14184" b="2592"/>
          <a:stretch/>
        </p:blipFill>
        <p:spPr>
          <a:xfrm>
            <a:off x="5364480" y="205056"/>
            <a:ext cx="6568440" cy="644788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6D751-1B62-4B4D-BC6B-710AE2164E8B}"/>
              </a:ext>
            </a:extLst>
          </p:cNvPr>
          <p:cNvSpPr txBox="1"/>
          <p:nvPr/>
        </p:nvSpPr>
        <p:spPr>
          <a:xfrm>
            <a:off x="0" y="1997839"/>
            <a:ext cx="5645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đề:</a:t>
            </a:r>
          </a:p>
          <a:p>
            <a:pPr algn="ctr" defTabSz="1219170"/>
            <a:r>
              <a:rPr lang="en-US" altLang="zh-CN" sz="6000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tinh xanh của em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2364049" y="886248"/>
            <a:ext cx="8131945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zh-CN" altLang="en-US" sz="3600" dirty="0">
              <a:solidFill>
                <a:srgbClr val="9BBB59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6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zh-CN" sz="36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zh-CN" altLang="en-US" sz="36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zh-CN" altLang="en-US" sz="3600" b="1" dirty="0">
              <a:solidFill>
                <a:srgbClr val="4BACC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</a:p>
          <a:p>
            <a:pPr defTabSz="1219170"/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</a:t>
            </a:r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zh-CN" altLang="en-US" sz="3600" dirty="0">
              <a:solidFill>
                <a:srgbClr val="8064A2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419207" y="743972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77568A-F958-4D77-87E8-A063CC941CA3}"/>
              </a:ext>
            </a:extLst>
          </p:cNvPr>
          <p:cNvSpPr/>
          <p:nvPr/>
        </p:nvSpPr>
        <p:spPr>
          <a:xfrm>
            <a:off x="623466" y="159543"/>
            <a:ext cx="10945068" cy="6458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2AB549-807C-461E-8E3B-647387E6462B}"/>
              </a:ext>
            </a:extLst>
          </p:cNvPr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9EC2B5-0BB9-4833-9286-5F717D86F0AA}"/>
              </a:ext>
            </a:extLst>
          </p:cNvPr>
          <p:cNvCxnSpPr>
            <a:cxnSpLocks/>
          </p:cNvCxnSpPr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F1EC3C-E27A-414F-85B2-F74C296AAF1C}"/>
              </a:ext>
            </a:extLst>
          </p:cNvPr>
          <p:cNvCxnSpPr>
            <a:cxnSpLocks/>
          </p:cNvCxnSpPr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FEE839-4547-4EE3-85BB-839FA6B2515B}"/>
              </a:ext>
            </a:extLst>
          </p:cNvPr>
          <p:cNvCxnSpPr>
            <a:cxnSpLocks/>
          </p:cNvCxnSpPr>
          <p:nvPr/>
        </p:nvCxnSpPr>
        <p:spPr>
          <a:xfrm>
            <a:off x="1455937" y="4856085"/>
            <a:ext cx="5770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885852-2CDB-4A30-AAD8-58B725C13BA4}"/>
              </a:ext>
            </a:extLst>
          </p:cNvPr>
          <p:cNvCxnSpPr>
            <a:cxnSpLocks/>
          </p:cNvCxnSpPr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7C45D-BFF0-4383-85AC-BB5E994BD17C}"/>
              </a:ext>
            </a:extLst>
          </p:cNvPr>
          <p:cNvCxnSpPr>
            <a:cxnSpLocks/>
          </p:cNvCxnSpPr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73CDB-B2E0-4A74-84F6-B346EECE6752}"/>
              </a:ext>
            </a:extLst>
          </p:cNvPr>
          <p:cNvCxnSpPr>
            <a:cxnSpLocks/>
          </p:cNvCxnSpPr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F5863B-575F-4898-9F01-529D143D2A80}"/>
              </a:ext>
            </a:extLst>
          </p:cNvPr>
          <p:cNvCxnSpPr>
            <a:cxnSpLocks/>
          </p:cNvCxnSpPr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F003B-8C9E-46E9-AFAD-025FEC32BA41}"/>
              </a:ext>
            </a:extLst>
          </p:cNvPr>
          <p:cNvCxnSpPr>
            <a:cxnSpLocks/>
          </p:cNvCxnSpPr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639C29-41A0-414A-B7A6-F84F59FEAB72}"/>
              </a:ext>
            </a:extLst>
          </p:cNvPr>
          <p:cNvCxnSpPr>
            <a:cxnSpLocks/>
          </p:cNvCxnSpPr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256F29-F1AA-4FAB-B4C1-28A1D29B6F4D}"/>
              </a:ext>
            </a:extLst>
          </p:cNvPr>
          <p:cNvCxnSpPr>
            <a:cxnSpLocks/>
          </p:cNvCxnSpPr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70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575635" y="195635"/>
            <a:ext cx="11132456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Dựa vào nội dung bài vè và hiểu biết của em, giới thiệu về một loài chim.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- Tên loài chim: sáo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Đặc điểm: Vừa đi vừa nhày, hót hay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098162" y="3335538"/>
            <a:ext cx="2673397" cy="1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72" y="4871399"/>
            <a:ext cx="2090775" cy="170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15" y="4891893"/>
            <a:ext cx="2519923" cy="17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15" y="2995913"/>
            <a:ext cx="2605051" cy="16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8639478" y="4866446"/>
            <a:ext cx="3345230" cy="18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78" y="2897421"/>
            <a:ext cx="3166053" cy="177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16" y="927922"/>
            <a:ext cx="3139075" cy="177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3" y="4880209"/>
            <a:ext cx="3273383" cy="170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2" y="3182038"/>
            <a:ext cx="2630319" cy="149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343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736768" y="30394"/>
            <a:ext cx="3682001" cy="75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628029" y="624159"/>
            <a:ext cx="5298895" cy="593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584222" y="461665"/>
            <a:ext cx="4632418" cy="652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DE49-7B72-4FA0-BCE3-3E8426FCD37C}"/>
              </a:ext>
            </a:extLst>
          </p:cNvPr>
          <p:cNvCxnSpPr>
            <a:cxnSpLocks/>
          </p:cNvCxnSpPr>
          <p:nvPr/>
        </p:nvCxnSpPr>
        <p:spPr>
          <a:xfrm flipH="1">
            <a:off x="4729090" y="801132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7B92C5D-8C48-4EE9-A9DA-20478486771B}"/>
              </a:ext>
            </a:extLst>
          </p:cNvPr>
          <p:cNvGrpSpPr/>
          <p:nvPr/>
        </p:nvGrpSpPr>
        <p:grpSpPr>
          <a:xfrm>
            <a:off x="4057249" y="1383533"/>
            <a:ext cx="213122" cy="309857"/>
            <a:chOff x="4057249" y="1383533"/>
            <a:chExt cx="213122" cy="30985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F0C9FC-CCE9-40AC-94E7-753B2DB460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10B0E8-7B3D-4F4E-94E1-3D17F84AE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D2FC47-C709-44C1-93EB-F406469C5389}"/>
              </a:ext>
            </a:extLst>
          </p:cNvPr>
          <p:cNvCxnSpPr>
            <a:cxnSpLocks/>
          </p:cNvCxnSpPr>
          <p:nvPr/>
        </p:nvCxnSpPr>
        <p:spPr>
          <a:xfrm>
            <a:off x="3404194" y="1164222"/>
            <a:ext cx="1213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842CB4-2EED-4034-B97E-B3F83C4A220D}"/>
              </a:ext>
            </a:extLst>
          </p:cNvPr>
          <p:cNvCxnSpPr>
            <a:cxnSpLocks/>
          </p:cNvCxnSpPr>
          <p:nvPr/>
        </p:nvCxnSpPr>
        <p:spPr>
          <a:xfrm>
            <a:off x="3118772" y="3478197"/>
            <a:ext cx="1330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D3B704-9E62-4754-BA66-FEF3FEADE446}"/>
              </a:ext>
            </a:extLst>
          </p:cNvPr>
          <p:cNvCxnSpPr>
            <a:cxnSpLocks/>
          </p:cNvCxnSpPr>
          <p:nvPr/>
        </p:nvCxnSpPr>
        <p:spPr>
          <a:xfrm>
            <a:off x="8158919" y="992411"/>
            <a:ext cx="1604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E89B2C-2BB0-435D-9E8C-B6E4E47025A6}"/>
              </a:ext>
            </a:extLst>
          </p:cNvPr>
          <p:cNvCxnSpPr>
            <a:cxnSpLocks/>
          </p:cNvCxnSpPr>
          <p:nvPr/>
        </p:nvCxnSpPr>
        <p:spPr>
          <a:xfrm>
            <a:off x="6687359" y="5685332"/>
            <a:ext cx="1944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E3EB05D-4BD2-4144-95E6-08938984D4E7}"/>
              </a:ext>
            </a:extLst>
          </p:cNvPr>
          <p:cNvCxnSpPr>
            <a:cxnSpLocks/>
          </p:cNvCxnSpPr>
          <p:nvPr/>
        </p:nvCxnSpPr>
        <p:spPr>
          <a:xfrm flipH="1">
            <a:off x="4532368" y="1944837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5CE47CD-A097-4FBC-AEBD-DB29512D135F}"/>
              </a:ext>
            </a:extLst>
          </p:cNvPr>
          <p:cNvGrpSpPr/>
          <p:nvPr/>
        </p:nvGrpSpPr>
        <p:grpSpPr>
          <a:xfrm>
            <a:off x="4339115" y="2547670"/>
            <a:ext cx="213122" cy="309857"/>
            <a:chOff x="4057249" y="1383533"/>
            <a:chExt cx="213122" cy="30985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E31315C-EB22-4978-8DD3-A56069B8DA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9B6E8C4-BD6A-419A-A0BD-E8F01F1301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8795CBB-86E5-42A5-9B46-D94063AB9454}"/>
              </a:ext>
            </a:extLst>
          </p:cNvPr>
          <p:cNvCxnSpPr>
            <a:cxnSpLocks/>
          </p:cNvCxnSpPr>
          <p:nvPr/>
        </p:nvCxnSpPr>
        <p:spPr>
          <a:xfrm flipH="1">
            <a:off x="4539871" y="3101470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E9DE759-8D21-4F05-B758-50702A56DB34}"/>
              </a:ext>
            </a:extLst>
          </p:cNvPr>
          <p:cNvGrpSpPr/>
          <p:nvPr/>
        </p:nvGrpSpPr>
        <p:grpSpPr>
          <a:xfrm>
            <a:off x="4432933" y="3670942"/>
            <a:ext cx="213122" cy="309857"/>
            <a:chOff x="4057249" y="1383533"/>
            <a:chExt cx="213122" cy="30985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E13CB4D-19A9-46FC-8BD9-353E3F4ABD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5E14012-1A73-4942-8411-D2D2AFF4A2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C05B10F-7BA8-4FA0-BB13-AB936DC9B71D}"/>
              </a:ext>
            </a:extLst>
          </p:cNvPr>
          <p:cNvCxnSpPr>
            <a:cxnSpLocks/>
          </p:cNvCxnSpPr>
          <p:nvPr/>
        </p:nvCxnSpPr>
        <p:spPr>
          <a:xfrm flipH="1">
            <a:off x="4998590" y="4291383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A689FAA-3D20-42FF-94A4-BF136426D8D7}"/>
              </a:ext>
            </a:extLst>
          </p:cNvPr>
          <p:cNvGrpSpPr/>
          <p:nvPr/>
        </p:nvGrpSpPr>
        <p:grpSpPr>
          <a:xfrm>
            <a:off x="4326749" y="4873784"/>
            <a:ext cx="213122" cy="309857"/>
            <a:chOff x="4057249" y="1383533"/>
            <a:chExt cx="213122" cy="30985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A22BCCE-8D7E-4DE5-916D-45BEEEB780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E1EA832-714B-4C37-9C23-5A98082DE7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7613EF0-41F9-47CC-AC62-09F7144F95FB}"/>
              </a:ext>
            </a:extLst>
          </p:cNvPr>
          <p:cNvCxnSpPr>
            <a:cxnSpLocks/>
          </p:cNvCxnSpPr>
          <p:nvPr/>
        </p:nvCxnSpPr>
        <p:spPr>
          <a:xfrm flipH="1">
            <a:off x="4928270" y="5374869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66A3FCC-2AC4-41D0-BEAF-1E54536DF0ED}"/>
              </a:ext>
            </a:extLst>
          </p:cNvPr>
          <p:cNvGrpSpPr/>
          <p:nvPr/>
        </p:nvGrpSpPr>
        <p:grpSpPr>
          <a:xfrm>
            <a:off x="4751896" y="6053128"/>
            <a:ext cx="213122" cy="309857"/>
            <a:chOff x="4057249" y="1383533"/>
            <a:chExt cx="213122" cy="30985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BA1768D-5CD1-471F-90C3-370220DE7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3D22E04-B51C-411C-93EE-22B42C1301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8F6A66C-3BEB-400B-A8BE-36FB12EB4E6B}"/>
              </a:ext>
            </a:extLst>
          </p:cNvPr>
          <p:cNvCxnSpPr>
            <a:cxnSpLocks/>
          </p:cNvCxnSpPr>
          <p:nvPr/>
        </p:nvCxnSpPr>
        <p:spPr>
          <a:xfrm flipH="1">
            <a:off x="10439951" y="5296331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1ED4986-6591-4A9E-A496-FE6456140DB3}"/>
              </a:ext>
            </a:extLst>
          </p:cNvPr>
          <p:cNvGrpSpPr/>
          <p:nvPr/>
        </p:nvGrpSpPr>
        <p:grpSpPr>
          <a:xfrm>
            <a:off x="9768110" y="5878732"/>
            <a:ext cx="213122" cy="309857"/>
            <a:chOff x="4057249" y="1383533"/>
            <a:chExt cx="213122" cy="309857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459400C-C265-4153-811E-6C3F23E7C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13C1355-8DBA-4AD4-ADCB-BF2BA557B1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7F25E1-95A8-440F-88D1-ACF016B03D48}"/>
              </a:ext>
            </a:extLst>
          </p:cNvPr>
          <p:cNvCxnSpPr>
            <a:cxnSpLocks/>
          </p:cNvCxnSpPr>
          <p:nvPr/>
        </p:nvCxnSpPr>
        <p:spPr>
          <a:xfrm flipH="1">
            <a:off x="9667447" y="4116987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A1F742D-9BC6-487D-AA0E-4DCEDB44203F}"/>
              </a:ext>
            </a:extLst>
          </p:cNvPr>
          <p:cNvGrpSpPr/>
          <p:nvPr/>
        </p:nvGrpSpPr>
        <p:grpSpPr>
          <a:xfrm>
            <a:off x="8546683" y="4788295"/>
            <a:ext cx="213122" cy="309857"/>
            <a:chOff x="4057249" y="1383533"/>
            <a:chExt cx="213122" cy="30985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E8CD835-4278-4596-870A-06BA1D2BF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C38BE2C-1119-41A2-A4CD-84A82F034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234D026-8522-411F-A71F-E3FB17A5AB3A}"/>
              </a:ext>
            </a:extLst>
          </p:cNvPr>
          <p:cNvCxnSpPr>
            <a:cxnSpLocks/>
          </p:cNvCxnSpPr>
          <p:nvPr/>
        </p:nvCxnSpPr>
        <p:spPr>
          <a:xfrm flipH="1">
            <a:off x="9497765" y="2955222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99B31C1-BBF5-4E93-A0DA-884460C98A48}"/>
              </a:ext>
            </a:extLst>
          </p:cNvPr>
          <p:cNvGrpSpPr/>
          <p:nvPr/>
        </p:nvGrpSpPr>
        <p:grpSpPr>
          <a:xfrm>
            <a:off x="9386379" y="3553986"/>
            <a:ext cx="213122" cy="309857"/>
            <a:chOff x="4057249" y="1383533"/>
            <a:chExt cx="213122" cy="30985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89A2C70-ACD4-4091-BE61-2CCBBED9D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9A60463-51E2-472D-B13A-F699C13F0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A325618-4FA2-4BEF-BADD-3B4AFF66A197}"/>
              </a:ext>
            </a:extLst>
          </p:cNvPr>
          <p:cNvCxnSpPr>
            <a:cxnSpLocks/>
          </p:cNvCxnSpPr>
          <p:nvPr/>
        </p:nvCxnSpPr>
        <p:spPr>
          <a:xfrm flipH="1">
            <a:off x="9263665" y="1803905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5D72AC0-5E77-4D51-9B1B-FD11F49C26AF}"/>
              </a:ext>
            </a:extLst>
          </p:cNvPr>
          <p:cNvGrpSpPr/>
          <p:nvPr/>
        </p:nvGrpSpPr>
        <p:grpSpPr>
          <a:xfrm>
            <a:off x="9152279" y="2402669"/>
            <a:ext cx="213122" cy="309857"/>
            <a:chOff x="4057249" y="1383533"/>
            <a:chExt cx="213122" cy="309857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7537D0F-5789-4D43-BBC6-5950068B2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102A588-FB79-4F94-A1D1-0C5EC88A41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1E0585E-D422-48DA-8AE0-4AE917EF0980}"/>
              </a:ext>
            </a:extLst>
          </p:cNvPr>
          <p:cNvCxnSpPr>
            <a:cxnSpLocks/>
          </p:cNvCxnSpPr>
          <p:nvPr/>
        </p:nvCxnSpPr>
        <p:spPr>
          <a:xfrm flipH="1">
            <a:off x="9842672" y="643619"/>
            <a:ext cx="169682" cy="34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C81CBC0-5499-4EB1-B42A-C2500345BC02}"/>
              </a:ext>
            </a:extLst>
          </p:cNvPr>
          <p:cNvGrpSpPr/>
          <p:nvPr/>
        </p:nvGrpSpPr>
        <p:grpSpPr>
          <a:xfrm>
            <a:off x="10413406" y="1225500"/>
            <a:ext cx="213122" cy="309857"/>
            <a:chOff x="4057249" y="1383533"/>
            <a:chExt cx="213122" cy="30985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224EF0E-D604-4755-8EF1-2BC1C5352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7249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625E28C-BF79-4FCF-A41B-42BAFCEC47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2332" y="1383533"/>
              <a:ext cx="138039" cy="309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71465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626518" y="253048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06344" y="1388248"/>
            <a:ext cx="2072358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737774" y="2001737"/>
            <a:ext cx="1920117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506344" y="2646024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46030" y="3262222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506344" y="3936685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60715" y="4501144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506343" y="5216408"/>
            <a:ext cx="2402289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30670" y="5845517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735440" y="370567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491596" y="1388248"/>
            <a:ext cx="2072358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3735442" y="2001737"/>
            <a:ext cx="2996190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91596" y="2646024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3735440" y="3262222"/>
            <a:ext cx="2735877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91596" y="3936685"/>
            <a:ext cx="2195791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3794369" y="4501144"/>
            <a:ext cx="2735877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491595" y="5216408"/>
            <a:ext cx="2402289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3794370" y="5845517"/>
            <a:ext cx="2661588" cy="39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4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29618" y="421181"/>
            <a:ext cx="1136238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97866" y="1340464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mèo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35060" y="1340464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xinh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2255" y="1340464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vôi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09450" y="1340464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hú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21270" y="1762154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75473" y="1735521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00012" y="1762154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19427" y="1729109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29618" y="1900065"/>
            <a:ext cx="1036440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8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trên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VD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5224" y="3089817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46877" y="3089817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31073" y="3749223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37365" y="374922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2400" ker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hoạt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3619 0.2534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7617 0.3453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20" grpId="0"/>
      <p:bldP spid="21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1990662" y="110861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884" y="2763955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U, Ư / tr.41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53785" y="120342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9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10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1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2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3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6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7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6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7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178C6AA5-DA73-4D67-BF8C-53F831F7BA9F}"/>
              </a:ext>
            </a:extLst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Bé tẻo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 hay trèo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Từ cành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Qua cành bưởi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1161</Words>
  <Application>Microsoft Office PowerPoint</Application>
  <PresentationFormat>Widescreen</PresentationFormat>
  <Paragraphs>259</Paragraphs>
  <Slides>30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.VnBlack</vt:lpstr>
      <vt:lpstr>Arial</vt:lpstr>
      <vt:lpstr>Arial-Rounded</vt:lpstr>
      <vt:lpstr>Bungee Inline</vt:lpstr>
      <vt:lpstr>Calibri</vt:lpstr>
      <vt:lpstr>HP001 4 hàng</vt:lpstr>
      <vt:lpstr>Kalam</vt:lpstr>
      <vt:lpstr>Montserrat</vt:lpstr>
      <vt:lpstr>Montserrat Alternates Black</vt:lpstr>
      <vt:lpstr>1_Office 主题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29</cp:revision>
  <dcterms:created xsi:type="dcterms:W3CDTF">2021-07-31T04:40:44Z</dcterms:created>
  <dcterms:modified xsi:type="dcterms:W3CDTF">2022-02-20T16:04:22Z</dcterms:modified>
</cp:coreProperties>
</file>