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7" r:id="rId2"/>
    <p:sldMasterId id="2147483722" r:id="rId3"/>
  </p:sldMasterIdLst>
  <p:notesMasterIdLst>
    <p:notesMasterId r:id="rId11"/>
  </p:notesMasterIdLst>
  <p:sldIdLst>
    <p:sldId id="259" r:id="rId4"/>
    <p:sldId id="2925" r:id="rId5"/>
    <p:sldId id="2920" r:id="rId6"/>
    <p:sldId id="2910" r:id="rId7"/>
    <p:sldId id="2926" r:id="rId8"/>
    <p:sldId id="267" r:id="rId9"/>
    <p:sldId id="27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F6C35-6EB6-4A04-A939-3102E95868E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31DD4-BF64-463C-BF43-7C60F04C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98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914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31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94187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628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34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41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35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7356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63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07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61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139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022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6376330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746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079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840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0175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2264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2427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7460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186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55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461353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897664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22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6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02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62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42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8396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05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43.png"/><Relationship Id="rId26" Type="http://schemas.openxmlformats.org/officeDocument/2006/relationships/image" Target="../media/image47.gif"/><Relationship Id="rId3" Type="http://schemas.openxmlformats.org/officeDocument/2006/relationships/image" Target="../media/image34.png"/><Relationship Id="rId21" Type="http://schemas.microsoft.com/office/2007/relationships/hdphoto" Target="../media/hdphoto8.wdp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42.gif"/><Relationship Id="rId25" Type="http://schemas.microsoft.com/office/2007/relationships/hdphoto" Target="../media/hdphoto10.wdp"/><Relationship Id="rId2" Type="http://schemas.openxmlformats.org/officeDocument/2006/relationships/notesSlide" Target="../notesSlides/notesSlide6.xml"/><Relationship Id="rId16" Type="http://schemas.microsoft.com/office/2007/relationships/hdphoto" Target="../media/hdphoto6.wdp"/><Relationship Id="rId20" Type="http://schemas.openxmlformats.org/officeDocument/2006/relationships/image" Target="../media/image44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24" Type="http://schemas.openxmlformats.org/officeDocument/2006/relationships/image" Target="../media/image46.png"/><Relationship Id="rId5" Type="http://schemas.openxmlformats.org/officeDocument/2006/relationships/image" Target="../media/image35.png"/><Relationship Id="rId15" Type="http://schemas.openxmlformats.org/officeDocument/2006/relationships/image" Target="../media/image41.png"/><Relationship Id="rId23" Type="http://schemas.microsoft.com/office/2007/relationships/hdphoto" Target="../media/hdphoto9.wdp"/><Relationship Id="rId28" Type="http://schemas.microsoft.com/office/2007/relationships/hdphoto" Target="../media/hdphoto11.wdp"/><Relationship Id="rId10" Type="http://schemas.openxmlformats.org/officeDocument/2006/relationships/image" Target="../media/image38.png"/><Relationship Id="rId19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37.gif"/><Relationship Id="rId14" Type="http://schemas.openxmlformats.org/officeDocument/2006/relationships/image" Target="../media/image40.gif"/><Relationship Id="rId22" Type="http://schemas.openxmlformats.org/officeDocument/2006/relationships/image" Target="../media/image45.png"/><Relationship Id="rId27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2A9B2C-D642-4860-BCBF-0BD3AB95E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81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931F2A-2A6B-464C-9687-6340D7158C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5319657-A0A1-480E-A0F7-F19337FBB762}"/>
              </a:ext>
            </a:extLst>
          </p:cNvPr>
          <p:cNvGrpSpPr/>
          <p:nvPr/>
        </p:nvGrpSpPr>
        <p:grpSpPr>
          <a:xfrm>
            <a:off x="1312510" y="1782097"/>
            <a:ext cx="9566979" cy="2941742"/>
            <a:chOff x="1233756" y="3227454"/>
            <a:chExt cx="9566979" cy="2941742"/>
          </a:xfrm>
          <a:solidFill>
            <a:srgbClr val="FF0066"/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5145E85-192B-4E6B-BEF6-50D390ED7D4F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01497D3-8FC0-412F-89BB-57B10145BFEA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A2ED1EF-485A-42C0-AB2C-83891C99345B}"/>
              </a:ext>
            </a:extLst>
          </p:cNvPr>
          <p:cNvSpPr txBox="1"/>
          <p:nvPr/>
        </p:nvSpPr>
        <p:spPr>
          <a:xfrm>
            <a:off x="3772878" y="525937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72E8D9-424E-436A-BFEE-9C4D8A07FAED}"/>
              </a:ext>
            </a:extLst>
          </p:cNvPr>
          <p:cNvSpPr txBox="1"/>
          <p:nvPr/>
        </p:nvSpPr>
        <p:spPr>
          <a:xfrm>
            <a:off x="2505947" y="2043350"/>
            <a:ext cx="681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</a:t>
            </a:r>
          </a:p>
        </p:txBody>
      </p:sp>
      <p:pic>
        <p:nvPicPr>
          <p:cNvPr id="18" name="图片 6">
            <a:extLst>
              <a:ext uri="{FF2B5EF4-FFF2-40B4-BE49-F238E27FC236}">
                <a16:creationId xmlns:a16="http://schemas.microsoft.com/office/drawing/2014/main" id="{D927B725-2120-4B00-A277-7DE5CC701C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27944"/>
            <a:ext cx="12192000" cy="1568824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537BEE8D-C326-4858-9D4D-4F81259BD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3545" y="3983653"/>
            <a:ext cx="3200400" cy="3039035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52737967-D921-4861-A2DD-9034C556D7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587" y="3557499"/>
            <a:ext cx="2263295" cy="38279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4F4ECC7-4E39-46B9-BB9E-AC801BAB278F}"/>
              </a:ext>
            </a:extLst>
          </p:cNvPr>
          <p:cNvSpPr txBox="1"/>
          <p:nvPr/>
        </p:nvSpPr>
        <p:spPr>
          <a:xfrm>
            <a:off x="2690587" y="3196226"/>
            <a:ext cx="681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10: ĐỌC MỞ RỘNG</a:t>
            </a: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oi, thỏ và cá sấu">
            <a:hlinkClick r:id="" action="ppaction://media"/>
            <a:extLst>
              <a:ext uri="{FF2B5EF4-FFF2-40B4-BE49-F238E27FC236}">
                <a16:creationId xmlns:a16="http://schemas.microsoft.com/office/drawing/2014/main" id="{F89D8C25-33A1-45C0-B6BC-ED7377BB42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6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94000" y="2752324"/>
            <a:ext cx="6604000" cy="307776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video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3194578" y="2218239"/>
            <a:ext cx="55327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 err="1">
                <a:solidFill>
                  <a:srgbClr val="FFFF00"/>
                </a:solidFill>
              </a:rPr>
              <a:t>Tìm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đọc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sách</a:t>
            </a:r>
            <a:r>
              <a:rPr lang="en-US" sz="4000" b="1" dirty="0">
                <a:solidFill>
                  <a:srgbClr val="FFFF00"/>
                </a:solidFill>
              </a:rPr>
              <a:t>, </a:t>
            </a:r>
            <a:r>
              <a:rPr lang="en-US" sz="4000" b="1" dirty="0" err="1">
                <a:solidFill>
                  <a:srgbClr val="FFFF00"/>
                </a:solidFill>
              </a:rPr>
              <a:t>báo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viết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về</a:t>
            </a:r>
            <a:endParaRPr lang="en-US" sz="4000" b="1" dirty="0">
              <a:solidFill>
                <a:srgbClr val="FFFF00"/>
              </a:solidFill>
            </a:endParaRPr>
          </a:p>
          <a:p>
            <a:pPr algn="ctr"/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động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vật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hoang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dã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black"/>
                </a:solidFill>
                <a:latin typeface="Arial"/>
              </a:rPr>
              <a:t>Chia </a:t>
            </a:r>
            <a:r>
              <a:rPr lang="en-US" sz="7200" dirty="0" err="1">
                <a:solidFill>
                  <a:prstClr val="black"/>
                </a:solidFill>
                <a:latin typeface="Arial"/>
              </a:rPr>
              <a:t>sẻ</a:t>
            </a:r>
            <a:endParaRPr lang="en-US" sz="7200" dirty="0">
              <a:solidFill>
                <a:prstClr val="black"/>
              </a:solidFill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Arial"/>
              </a:rPr>
              <a:t>trước</a:t>
            </a:r>
            <a:r>
              <a:rPr lang="en-US" sz="7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Arial"/>
              </a:rPr>
              <a:t>lớp</a:t>
            </a:r>
            <a:r>
              <a:rPr lang="en-US" sz="7200" dirty="0">
                <a:solidFill>
                  <a:prstClr val="black"/>
                </a:solidFill>
                <a:latin typeface="Arial"/>
              </a:rPr>
              <a:t>?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6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996" y="3420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động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vật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Nơi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sống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749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Thứ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ăn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 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 lại các bạn ở bài </a:t>
            </a:r>
            <a:r>
              <a:rPr kumimoji="0" lang="en-US" sz="54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nhé!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118</Words>
  <Application>Microsoft Office PowerPoint</Application>
  <PresentationFormat>Widescreen</PresentationFormat>
  <Paragraphs>23</Paragraphs>
  <Slides>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等线</vt:lpstr>
      <vt:lpstr>微软雅黑</vt:lpstr>
      <vt:lpstr>Arial</vt:lpstr>
      <vt:lpstr>Arial-Rounded</vt:lpstr>
      <vt:lpstr>Averta Std CY Bold</vt:lpstr>
      <vt:lpstr>Calibri</vt:lpstr>
      <vt:lpstr>Quicksand Medium</vt:lpstr>
      <vt:lpstr>Times New Roman</vt:lpstr>
      <vt:lpstr>华康少女文字W5(P)</vt:lpstr>
      <vt:lpstr>Hoạt động</vt:lpstr>
      <vt:lpstr>https://www.freeppt7.com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3</cp:revision>
  <dcterms:created xsi:type="dcterms:W3CDTF">2021-07-31T09:04:45Z</dcterms:created>
  <dcterms:modified xsi:type="dcterms:W3CDTF">2022-02-20T04:20:17Z</dcterms:modified>
</cp:coreProperties>
</file>