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11088422" r:id="rId2"/>
    <p:sldId id="361" r:id="rId3"/>
    <p:sldId id="11088416" r:id="rId4"/>
    <p:sldId id="11088423" r:id="rId5"/>
    <p:sldId id="11088414" r:id="rId6"/>
    <p:sldId id="11088415" r:id="rId7"/>
    <p:sldId id="11088417" r:id="rId8"/>
    <p:sldId id="34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DE3E2-9414-4DDE-9F33-96B236E7F96E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2F862-D9D1-4570-B2D8-E21554AFA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41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E48EA-0C79-4CF1-B1C4-CECFCE0EE9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B99C1B-0678-4702-AA12-D8DA667662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F66C6-0F42-445C-B91E-4460466F0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3B12-05BF-4FAF-BDA3-B9CDDEA9E920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0767C-8D80-402C-83FE-38A979AB6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799BE-DD70-4376-8048-BF501B9CE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A383-FFC0-4BBB-843D-9751E959E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43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2D39B-B0D9-4BF0-88EA-51D65FAB3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1C4259-285A-4508-A2AC-EA39C3A6A5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3094B-A395-4027-94FB-785E3AC5C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3B12-05BF-4FAF-BDA3-B9CDDEA9E920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17392-B81A-4C54-A480-18C6D3315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1D9B5-B47C-4448-A6B0-F351684E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A383-FFC0-4BBB-843D-9751E959E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02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67DB80-9EF1-44FE-94D8-82074423BF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6ACC63-E861-472E-BA31-724E75242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E9C2D-D154-4244-89FC-8347B031D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3B12-05BF-4FAF-BDA3-B9CDDEA9E920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DA7BC-DC71-47F0-9D54-3197F6ED7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0E707-456F-4018-B284-7AAC07C12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A383-FFC0-4BBB-843D-9751E959E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41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033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1A167-681A-46A4-AAB0-4C23390C0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55CCD-B585-43B2-B23B-8FB03EA8E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43C2B-22BF-4550-B959-3A3E7BBA9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3B12-05BF-4FAF-BDA3-B9CDDEA9E920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80DCE-33D8-4D71-80B8-701684F61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2E14B-306A-48F8-8119-C19EDFA74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A383-FFC0-4BBB-843D-9751E959E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80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AF1E2-1635-4E6D-8D48-A1047EF17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4AAA9-72E0-4F54-8E68-723FCD7B8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415E0-B4A1-4E5B-BA96-B8CC91EE1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3B12-05BF-4FAF-BDA3-B9CDDEA9E920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C9F57-9D42-41CC-9AA7-9AC940D74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D931D-1189-4301-8BBB-4C4C7202D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A383-FFC0-4BBB-843D-9751E959E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15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3C6AA-A5B2-4A78-B4DF-CB9615A93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ABEFB-BFC5-47FC-BE74-279E944A50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1380CD-FB67-4EDA-B58B-FEB009F61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CB6FC-55B8-4DD1-A7E7-E65A47C8A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3B12-05BF-4FAF-BDA3-B9CDDEA9E920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C2D56-A9F3-4CC3-88B6-F4655552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0E581-AA4A-4C74-B01C-491B007B1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A383-FFC0-4BBB-843D-9751E959E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72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4BEF8-4930-498B-BC92-FBB191FA1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4D5E3-929B-4378-85A0-D79943C24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E39F9-0E37-4595-A5FA-2DEC9FBEC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6392F-64B5-4C0F-9CA0-667A3ED174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AEAD8D-047C-486C-9862-2B1AFCAD4C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E5BC2-91A9-4A3F-9F69-AF4DE7810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3B12-05BF-4FAF-BDA3-B9CDDEA9E920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AA4E78-B761-4ACF-A0E5-DA9D30F4D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162D90-DA59-4770-997D-93D415DE5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A383-FFC0-4BBB-843D-9751E959E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1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AED13-3805-4312-AD13-0BE3D2D3C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722E76-8744-4728-B56A-19AE4587C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3B12-05BF-4FAF-BDA3-B9CDDEA9E920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783509-2957-402F-B1F5-CB3DF0046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253AA-F66C-483E-8ABB-17AB7E62D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A383-FFC0-4BBB-843D-9751E959E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05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702835-5FA0-462A-9DC4-C3CFE1EEE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3B12-05BF-4FAF-BDA3-B9CDDEA9E920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987D3D-8D90-4064-85D2-1FAC77B97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091F6-14F1-43D9-8B69-7DB75BE65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A383-FFC0-4BBB-843D-9751E959E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88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58EC2-D8B3-4896-B8DF-C641A6747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12BE6-E5FB-4BB1-8068-BDFE49270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69D97-289D-4186-AB0D-F03470543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B73D9F-9801-4D26-80EB-4CDE5D381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3B12-05BF-4FAF-BDA3-B9CDDEA9E920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BE632-CB36-4C75-A3C2-6A52E0245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390FD-F75A-4515-87BF-805C033F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A383-FFC0-4BBB-843D-9751E959E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66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3B4E7-8937-4C08-AA74-61086C7F7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4622B6-C7B1-4830-B5D3-7503B767CA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0F101-111D-48AF-AFF6-50B4E15BF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3C972D-82ED-42AA-BA12-34EB13000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3B12-05BF-4FAF-BDA3-B9CDDEA9E920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3AEC2-6FAC-4CED-9D16-A9DE4D5C6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F5CFC-8C7A-4A6D-8CA1-D4E4DC7D9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A383-FFC0-4BBB-843D-9751E959E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1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778D11-377F-45F2-AB80-2EADA81B3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E7D7C9-4C25-4932-9ACF-2C2A727AA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632BB-671F-43F5-96C3-DBF0662C2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23B12-05BF-4FAF-BDA3-B9CDDEA9E920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C8A9B-0E33-4DB5-8D37-CE66BD0734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FA5BF-3E60-449C-9D5A-7C37B995D4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DA383-FFC0-4BBB-843D-9751E959E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97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CCBEC7-3B76-4364-9312-D6A519478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2367" y="325515"/>
            <a:ext cx="14237928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839F44F-B576-4E31-8B64-19EBDF69695E}"/>
              </a:ext>
            </a:extLst>
          </p:cNvPr>
          <p:cNvSpPr txBox="1"/>
          <p:nvPr/>
        </p:nvSpPr>
        <p:spPr>
          <a:xfrm>
            <a:off x="4283722" y="125129"/>
            <a:ext cx="38699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FFE0FC1-C5AC-4FAE-A956-55128B2876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26111A9-5BE0-4238-928B-56D1EF64A3D3}"/>
              </a:ext>
            </a:extLst>
          </p:cNvPr>
          <p:cNvSpPr txBox="1"/>
          <p:nvPr/>
        </p:nvSpPr>
        <p:spPr>
          <a:xfrm>
            <a:off x="2044327" y="1037595"/>
            <a:ext cx="834875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tập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 rộng vốn từ về </a:t>
            </a:r>
            <a:r>
              <a:rPr lang="vi-VN" altLang="en-US" sz="3600" b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muông thú</a:t>
            </a:r>
            <a:endParaRPr lang="en-US" altLang="en-US" sz="3600" b="1">
              <a:solidFill>
                <a:srgbClr val="00206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 chấm, dấu chấm hỏi, dấu chấm than</a:t>
            </a:r>
            <a:r>
              <a:rPr kumimoji="0" lang="vi-VN" sz="36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US" sz="3600" b="1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52532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về Động Vậ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968" y="235974"/>
            <a:ext cx="11688064" cy="6400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67"/>
            <a:ext cx="12192000" cy="67670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7900" y="1031240"/>
            <a:ext cx="8923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9016" y="1704752"/>
            <a:ext cx="2232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8198" y="2289881"/>
            <a:ext cx="892318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HP001 5 hàng" panose="020B0603050302020204" charset="0"/>
                <a:ea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srgbClr val="FFFF00"/>
                </a:solidFill>
                <a:effectLst/>
                <a:latin typeface="HP001 5 hàng" panose="020B060305030202020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HP001 5 hàng" panose="020B0603050302020204" charset="0"/>
                <a:ea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FFFF00"/>
                </a:solidFill>
                <a:effectLst/>
                <a:latin typeface="HP001 5 hàng" panose="020B060305030202020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HP001 5 hàng" panose="020B0603050302020204" charset="0"/>
                <a:ea typeface="Times New Roman" panose="02020603050405020304" pitchFamily="18" charset="0"/>
              </a:rPr>
              <a:t>vốn</a:t>
            </a:r>
            <a:r>
              <a:rPr lang="en-US" sz="3200" b="1" dirty="0">
                <a:solidFill>
                  <a:srgbClr val="FFFF00"/>
                </a:solidFill>
                <a:effectLst/>
                <a:latin typeface="HP001 5 hàng" panose="020B060305030202020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HP001 5 hàng" panose="020B0603050302020204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effectLst/>
                <a:latin typeface="HP001 5 hàng" panose="020B060305030202020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HP001 5 hàng" panose="020B0603050302020204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FF00"/>
                </a:solidFill>
                <a:effectLst/>
                <a:latin typeface="HP001 5 hàng" panose="020B0603050302020204" charset="0"/>
                <a:ea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FF00"/>
                </a:solidFill>
                <a:effectLst/>
                <a:latin typeface="HP001 5 hàng" panose="020B0603050302020204" charset="0"/>
                <a:ea typeface="Times New Roman" panose="02020603050405020304" pitchFamily="18" charset="0"/>
              </a:rPr>
              <a:t>muông thú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TextBox 6"/>
          <p:cNvSpPr txBox="1"/>
          <p:nvPr/>
        </p:nvSpPr>
        <p:spPr>
          <a:xfrm>
            <a:off x="978198" y="3027751"/>
            <a:ext cx="892318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Dấu chấm, dấu chấm hỏi, dấu chấm than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53" y="1144112"/>
            <a:ext cx="11644685" cy="5559603"/>
          </a:xfrm>
          <a:prstGeom prst="roundRect">
            <a:avLst>
              <a:gd name="adj" fmla="val 8499"/>
            </a:avLst>
          </a:prstGeom>
        </p:spPr>
      </p:pic>
      <p:sp>
        <p:nvSpPr>
          <p:cNvPr id="36" name="TextBox 2"/>
          <p:cNvSpPr txBox="1"/>
          <p:nvPr/>
        </p:nvSpPr>
        <p:spPr>
          <a:xfrm>
            <a:off x="2310159" y="258275"/>
            <a:ext cx="757168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"/>
          <p:cNvSpPr txBox="1"/>
          <p:nvPr/>
        </p:nvSpPr>
        <p:spPr>
          <a:xfrm>
            <a:off x="4708457" y="2975087"/>
            <a:ext cx="102866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4"/>
          <p:cNvSpPr txBox="1"/>
          <p:nvPr/>
        </p:nvSpPr>
        <p:spPr>
          <a:xfrm>
            <a:off x="7083345" y="3701351"/>
            <a:ext cx="217864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5"/>
          <p:cNvSpPr txBox="1"/>
          <p:nvPr/>
        </p:nvSpPr>
        <p:spPr>
          <a:xfrm>
            <a:off x="8172666" y="5190668"/>
            <a:ext cx="58806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</a:p>
        </p:txBody>
      </p:sp>
      <p:sp>
        <p:nvSpPr>
          <p:cNvPr id="40" name="TextBox 6"/>
          <p:cNvSpPr txBox="1"/>
          <p:nvPr/>
        </p:nvSpPr>
        <p:spPr>
          <a:xfrm>
            <a:off x="6917477" y="2037316"/>
            <a:ext cx="244985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TextBox 7"/>
          <p:cNvSpPr txBox="1"/>
          <p:nvPr/>
        </p:nvSpPr>
        <p:spPr>
          <a:xfrm>
            <a:off x="10562900" y="1144112"/>
            <a:ext cx="69671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</a:p>
        </p:txBody>
      </p:sp>
      <p:sp>
        <p:nvSpPr>
          <p:cNvPr id="42" name="TextBox 8"/>
          <p:cNvSpPr txBox="1"/>
          <p:nvPr/>
        </p:nvSpPr>
        <p:spPr>
          <a:xfrm>
            <a:off x="1025478" y="3167390"/>
            <a:ext cx="186520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nhông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7" grpId="0" bldLvl="0" animBg="1"/>
      <p:bldP spid="37" grpId="1" animBg="1"/>
      <p:bldP spid="38" grpId="0" bldLvl="0" animBg="1"/>
      <p:bldP spid="38" grpId="1" animBg="1"/>
      <p:bldP spid="39" grpId="0" bldLvl="0" animBg="1"/>
      <p:bldP spid="39" grpId="1" animBg="1"/>
      <p:bldP spid="40" grpId="0" bldLvl="0" animBg="1"/>
      <p:bldP spid="40" grpId="1" animBg="1"/>
      <p:bldP spid="41" grpId="0" bldLvl="0" animBg="1"/>
      <p:bldP spid="41" grpId="1" animBg="1"/>
      <p:bldP spid="42" grpId="0" bldLvl="0" animBg="1"/>
      <p:bldP spid="4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48201" y="282631"/>
            <a:ext cx="9506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2"/>
          <p:cNvSpPr/>
          <p:nvPr/>
        </p:nvSpPr>
        <p:spPr>
          <a:xfrm>
            <a:off x="1981913" y="1622572"/>
            <a:ext cx="1403530" cy="64511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</a:p>
        </p:txBody>
      </p:sp>
      <p:sp>
        <p:nvSpPr>
          <p:cNvPr id="8" name="Rounded Rectangle 3"/>
          <p:cNvSpPr/>
          <p:nvPr/>
        </p:nvSpPr>
        <p:spPr>
          <a:xfrm>
            <a:off x="1973850" y="2422548"/>
            <a:ext cx="1403531" cy="64511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</a:p>
        </p:txBody>
      </p:sp>
      <p:sp>
        <p:nvSpPr>
          <p:cNvPr id="9" name="Rounded Rectangle 4"/>
          <p:cNvSpPr/>
          <p:nvPr/>
        </p:nvSpPr>
        <p:spPr>
          <a:xfrm>
            <a:off x="1973850" y="3222524"/>
            <a:ext cx="2185195" cy="64511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5"/>
          <p:cNvSpPr/>
          <p:nvPr/>
        </p:nvSpPr>
        <p:spPr>
          <a:xfrm>
            <a:off x="1973851" y="4022500"/>
            <a:ext cx="2185194" cy="64511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7"/>
          <p:cNvSpPr/>
          <p:nvPr/>
        </p:nvSpPr>
        <p:spPr>
          <a:xfrm>
            <a:off x="1981913" y="4822476"/>
            <a:ext cx="1395468" cy="64511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</a:p>
        </p:txBody>
      </p:sp>
      <p:sp>
        <p:nvSpPr>
          <p:cNvPr id="12" name="Rounded Rectangle 8"/>
          <p:cNvSpPr/>
          <p:nvPr/>
        </p:nvSpPr>
        <p:spPr>
          <a:xfrm>
            <a:off x="1973850" y="5625769"/>
            <a:ext cx="2185194" cy="64511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nhông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9"/>
          <p:cNvSpPr/>
          <p:nvPr/>
        </p:nvSpPr>
        <p:spPr>
          <a:xfrm>
            <a:off x="4616340" y="1622572"/>
            <a:ext cx="4403079" cy="64511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phun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4" name="Rounded Rectangle 10"/>
          <p:cNvSpPr/>
          <p:nvPr/>
        </p:nvSpPr>
        <p:spPr>
          <a:xfrm>
            <a:off x="4616340" y="2422548"/>
            <a:ext cx="4403079" cy="64511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5" name="Rounded Rectangle 11"/>
          <p:cNvSpPr/>
          <p:nvPr/>
        </p:nvSpPr>
        <p:spPr>
          <a:xfrm>
            <a:off x="4616340" y="3222524"/>
            <a:ext cx="4403079" cy="64511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xòe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6" name="Rounded Rectangle 12"/>
          <p:cNvSpPr/>
          <p:nvPr/>
        </p:nvSpPr>
        <p:spPr>
          <a:xfrm>
            <a:off x="4616340" y="4022500"/>
            <a:ext cx="4403079" cy="64511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đục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7" name="Rounded Rectangle 13"/>
          <p:cNvSpPr/>
          <p:nvPr/>
        </p:nvSpPr>
        <p:spPr>
          <a:xfrm>
            <a:off x="4616341" y="4822476"/>
            <a:ext cx="4403079" cy="64511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trèo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8" name="Rounded Rectangle 14"/>
          <p:cNvSpPr/>
          <p:nvPr/>
        </p:nvSpPr>
        <p:spPr>
          <a:xfrm>
            <a:off x="4616340" y="5625769"/>
            <a:ext cx="4403079" cy="64511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839256" y="2100094"/>
            <a:ext cx="8432577" cy="2946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trèo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vi-VN" sz="32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2"/>
          <p:cNvSpPr/>
          <p:nvPr/>
        </p:nvSpPr>
        <p:spPr>
          <a:xfrm>
            <a:off x="6450827" y="2321778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3"/>
          <p:cNvSpPr/>
          <p:nvPr/>
        </p:nvSpPr>
        <p:spPr>
          <a:xfrm>
            <a:off x="7159525" y="3016045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ounded Rectangle 4"/>
          <p:cNvSpPr/>
          <p:nvPr/>
        </p:nvSpPr>
        <p:spPr>
          <a:xfrm>
            <a:off x="6655491" y="3776044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ounded Rectangle 5"/>
          <p:cNvSpPr/>
          <p:nvPr/>
        </p:nvSpPr>
        <p:spPr>
          <a:xfrm>
            <a:off x="5939367" y="4515792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95C2DB-6273-4662-94E5-A4480169A98E}"/>
              </a:ext>
            </a:extLst>
          </p:cNvPr>
          <p:cNvSpPr txBox="1"/>
          <p:nvPr/>
        </p:nvSpPr>
        <p:spPr>
          <a:xfrm>
            <a:off x="435277" y="241737"/>
            <a:ext cx="97136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Chọn dấu chấm, dấu chấm hỏi hoặc dáu chấm than thay cho ô vuông.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bldLvl="0" animBg="1"/>
      <p:bldP spid="33" grpId="1" bldLvl="0" animBg="1"/>
      <p:bldP spid="34" grpId="0" animBg="1"/>
      <p:bldP spid="34" grpId="1" animBg="1"/>
      <p:bldP spid="35" grpId="0" bldLvl="0" animBg="1"/>
      <p:bldP spid="35" grpId="1" bldLvl="0" animBg="1"/>
      <p:bldP spid="36" grpId="0" animBg="1"/>
      <p:bldP spid="3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>
            <a:fillRect/>
          </a:stretch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16480" y="1408285"/>
            <a:ext cx="8440994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213</Words>
  <Application>Microsoft Office PowerPoint</Application>
  <PresentationFormat>Widescreen</PresentationFormat>
  <Paragraphs>43</Paragraphs>
  <Slides>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DengXian</vt:lpstr>
      <vt:lpstr>DengXian</vt:lpstr>
      <vt:lpstr>Arial</vt:lpstr>
      <vt:lpstr>Arial-Rounded</vt:lpstr>
      <vt:lpstr>Calibri</vt:lpstr>
      <vt:lpstr>Calibri Light</vt:lpstr>
      <vt:lpstr>HP001 4 hàng</vt:lpstr>
      <vt:lpstr>HP001 5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1</cp:revision>
  <dcterms:created xsi:type="dcterms:W3CDTF">2022-02-20T15:24:11Z</dcterms:created>
  <dcterms:modified xsi:type="dcterms:W3CDTF">2022-02-20T15:30:28Z</dcterms:modified>
</cp:coreProperties>
</file>