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72" r:id="rId3"/>
    <p:sldId id="367" r:id="rId4"/>
    <p:sldId id="369" r:id="rId5"/>
    <p:sldId id="363" r:id="rId6"/>
    <p:sldId id="268" r:id="rId7"/>
    <p:sldId id="336" r:id="rId8"/>
    <p:sldId id="371" r:id="rId9"/>
    <p:sldId id="298" r:id="rId10"/>
    <p:sldId id="370" r:id="rId11"/>
    <p:sldId id="3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2124-6ACC-4250-AE75-7946A262563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802B9-5DB1-44E7-8171-8C6FB32D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850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4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9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2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5153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5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0A5AFC-C3CA-4550-9C01-51E9B907D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353D8-AB29-4353-97D4-5D40E7973EDC}"/>
              </a:ext>
            </a:extLst>
          </p:cNvPr>
          <p:cNvSpPr txBox="1"/>
          <p:nvPr/>
        </p:nvSpPr>
        <p:spPr>
          <a:xfrm>
            <a:off x="704978" y="1517078"/>
            <a:ext cx="1078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NGHE VIẾT:</a:t>
            </a:r>
            <a:r>
              <a:rPr lang="en-US" sz="540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KHỦNG LONG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89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57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24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441" y="1736446"/>
            <a:ext cx="196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3849" y="2405419"/>
            <a:ext cx="56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Khủng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40343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3871687" y="536043"/>
            <a:ext cx="4115355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1" dirty="0">
                <a:solidFill>
                  <a:srgbClr val="FF0000"/>
                </a:solidFill>
                <a:ea typeface="思源黑体 CN Bold" panose="020B0800000000000000" pitchFamily="34" charset="-122"/>
                <a:cs typeface="Calibri" panose="020F0502020204030204" pitchFamily="34" charset="0"/>
              </a:rPr>
              <a:t>Yêu cầu cần đạt</a:t>
            </a:r>
            <a:endParaRPr lang="zh-CN" altLang="en-US" sz="4051" dirty="0">
              <a:solidFill>
                <a:srgbClr val="FF0000"/>
              </a:solidFill>
              <a:ea typeface="思源黑体 CN Bold" panose="020B08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2468844" y="1663421"/>
            <a:ext cx="78442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-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đúng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chính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ngắn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Khủng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long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theo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hình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thức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nghe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–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viết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1D5846-644B-4362-ACAC-34CDDE66F124}"/>
              </a:ext>
            </a:extLst>
          </p:cNvPr>
          <p:cNvSpPr txBox="1"/>
          <p:nvPr/>
        </p:nvSpPr>
        <p:spPr>
          <a:xfrm>
            <a:off x="2468844" y="2930128"/>
            <a:ext cx="78442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ea typeface="SimSun" panose="02010600030101010101" pitchFamily="2" charset="-122"/>
              </a:rPr>
              <a:t>- B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iết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cách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trình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bày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biết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hoa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chữ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cái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đầu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câu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B6DA8E-861F-4FA2-B8DB-03A331906277}"/>
              </a:ext>
            </a:extLst>
          </p:cNvPr>
          <p:cNvSpPr txBox="1"/>
          <p:nvPr/>
        </p:nvSpPr>
        <p:spPr>
          <a:xfrm>
            <a:off x="2517610" y="4196836"/>
            <a:ext cx="7638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-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được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tập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chính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biệt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uya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uyu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iêu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ươu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hoặc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uôt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uôc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667EED-E2BF-4126-838E-8135BDFF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9279" y="3362371"/>
            <a:ext cx="2492839" cy="3515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0165D7-0FA0-4CE1-8876-AF857789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759" flipH="1">
            <a:off x="298036" y="195730"/>
            <a:ext cx="3199001" cy="18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00754" y="2823462"/>
            <a:ext cx="90618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latin typeface="HP001 4 hàng" panose="020B0603050302020204" pitchFamily="34" charset="0"/>
              </a:rPr>
              <a:t>   </a:t>
            </a:r>
            <a:r>
              <a:rPr lang="en-US" sz="3600" b="1" dirty="0" err="1">
                <a:latin typeface="HP001 4 hàng" panose="020B0603050302020204" pitchFamily="34" charset="0"/>
              </a:rPr>
              <a:t>Chân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khủng</a:t>
            </a:r>
            <a:r>
              <a:rPr lang="en-US" sz="3600" b="1" dirty="0">
                <a:latin typeface="HP001 4 hàng" panose="020B0603050302020204" pitchFamily="34" charset="0"/>
              </a:rPr>
              <a:t> long </a:t>
            </a:r>
            <a:r>
              <a:rPr lang="en-US" sz="3600" b="1" dirty="0" err="1">
                <a:latin typeface="HP001 4 hàng" panose="020B0603050302020204" pitchFamily="34" charset="0"/>
              </a:rPr>
              <a:t>thẳng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khỏe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latin typeface="HP001 4 hàng" panose="020B0603050302020204" pitchFamily="34" charset="0"/>
              </a:rPr>
              <a:t>Vì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chúng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thể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khắp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vùng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lớn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để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kiếm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ăn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latin typeface="HP001 4 hàng" panose="020B0603050302020204" pitchFamily="34" charset="0"/>
              </a:rPr>
              <a:t>Khủng</a:t>
            </a:r>
            <a:r>
              <a:rPr lang="en-US" sz="3600" b="1" dirty="0">
                <a:latin typeface="HP001 4 hàng" panose="020B0603050302020204" pitchFamily="34" charset="0"/>
              </a:rPr>
              <a:t> long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khả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năng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săn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mồi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tốt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nhờ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mắt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tinh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tường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cái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mũi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</a:rPr>
              <a:t> tai </a:t>
            </a:r>
            <a:r>
              <a:rPr lang="en-US" sz="3600" b="1" dirty="0" err="1">
                <a:latin typeface="HP001 4 hàng" panose="020B0603050302020204" pitchFamily="34" charset="0"/>
              </a:rPr>
              <a:t>thính</a:t>
            </a:r>
            <a:r>
              <a:rPr lang="en-US" sz="3600" b="1" dirty="0">
                <a:latin typeface="HP001 4 hàng" panose="020B06030503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4181384" y="966651"/>
            <a:ext cx="4296792" cy="8443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001F13-637B-4247-A1AE-A0F3A88B36AF}"/>
              </a:ext>
            </a:extLst>
          </p:cNvPr>
          <p:cNvSpPr/>
          <p:nvPr/>
        </p:nvSpPr>
        <p:spPr>
          <a:xfrm>
            <a:off x="2324596" y="5891349"/>
            <a:ext cx="7328389" cy="7501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4DF006-6A36-42EE-9124-FFC66E9EC906}"/>
              </a:ext>
            </a:extLst>
          </p:cNvPr>
          <p:cNvCxnSpPr/>
          <p:nvPr/>
        </p:nvCxnSpPr>
        <p:spPr>
          <a:xfrm>
            <a:off x="1963741" y="3266983"/>
            <a:ext cx="1953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97454-8012-40F0-9403-DE99E1A5FDC4}"/>
              </a:ext>
            </a:extLst>
          </p:cNvPr>
          <p:cNvCxnSpPr/>
          <p:nvPr/>
        </p:nvCxnSpPr>
        <p:spPr>
          <a:xfrm>
            <a:off x="9783194" y="3266983"/>
            <a:ext cx="1953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6BE2B5-2A6D-46EF-9014-DDCA1452A61E}"/>
              </a:ext>
            </a:extLst>
          </p:cNvPr>
          <p:cNvCxnSpPr>
            <a:cxnSpLocks/>
          </p:cNvCxnSpPr>
          <p:nvPr/>
        </p:nvCxnSpPr>
        <p:spPr>
          <a:xfrm>
            <a:off x="3986076" y="4385570"/>
            <a:ext cx="3195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rộng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415572" y="374333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săn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mồi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415572" y="452792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tinh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tường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415572" y="536084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79" y="705395"/>
            <a:ext cx="9700891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DF71B7B-7FB8-4DF9-9684-BBF88FD713F9}"/>
              </a:ext>
            </a:extLst>
          </p:cNvPr>
          <p:cNvSpPr txBox="1"/>
          <p:nvPr/>
        </p:nvSpPr>
        <p:spPr>
          <a:xfrm>
            <a:off x="1171122" y="927466"/>
            <a:ext cx="10376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2.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Chọn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uya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hoặc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uyu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thay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vuông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lên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núi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quanh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co,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khúc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kh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Mẹ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tôi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kh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      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dậy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sớm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mọi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việc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58635-EE1F-4784-8B2C-E7066076CE2D}"/>
              </a:ext>
            </a:extLst>
          </p:cNvPr>
          <p:cNvSpPr txBox="1"/>
          <p:nvPr/>
        </p:nvSpPr>
        <p:spPr>
          <a:xfrm>
            <a:off x="6286190" y="1725300"/>
            <a:ext cx="126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uỷu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000D-2159-43B5-BD08-E324EE0392DB}"/>
              </a:ext>
            </a:extLst>
          </p:cNvPr>
          <p:cNvSpPr txBox="1"/>
          <p:nvPr/>
        </p:nvSpPr>
        <p:spPr>
          <a:xfrm>
            <a:off x="3648935" y="2362128"/>
            <a:ext cx="10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uya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B9A737C-37CA-4D03-8CCA-95747136B29A}"/>
              </a:ext>
            </a:extLst>
          </p:cNvPr>
          <p:cNvSpPr/>
          <p:nvPr/>
        </p:nvSpPr>
        <p:spPr>
          <a:xfrm>
            <a:off x="6386843" y="1802673"/>
            <a:ext cx="693365" cy="441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C85028D-663C-4A17-A6A1-20814222CBF8}"/>
              </a:ext>
            </a:extLst>
          </p:cNvPr>
          <p:cNvSpPr/>
          <p:nvPr/>
        </p:nvSpPr>
        <p:spPr>
          <a:xfrm>
            <a:off x="3744360" y="2482826"/>
            <a:ext cx="625973" cy="334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/>
      <p:bldP spid="16" grpId="0"/>
      <p:bldP spid="32" grpId="0" animBg="1"/>
      <p:bldP spid="32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DF71B7B-7FB8-4DF9-9684-BBF88FD713F9}"/>
              </a:ext>
            </a:extLst>
          </p:cNvPr>
          <p:cNvSpPr txBox="1"/>
          <p:nvPr/>
        </p:nvSpPr>
        <p:spPr>
          <a:xfrm>
            <a:off x="1106140" y="587823"/>
            <a:ext cx="103765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3.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a.Nhìn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tìm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ngữ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chứa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iêu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hoặc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ươu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gọi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tên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loài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vật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b.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Nhìn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tìm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ngữ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chứa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uôc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hoặc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uôt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gọi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tên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loài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vật</a:t>
            </a:r>
            <a:r>
              <a:rPr lang="en-US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0E9A1FF5-741F-4E66-A6DB-491036270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2050112" y="1265418"/>
            <a:ext cx="6323179" cy="157625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52C1F3F-8CC0-4FD9-A0F8-E77D668A3BA4}"/>
              </a:ext>
            </a:extLst>
          </p:cNvPr>
          <p:cNvSpPr txBox="1"/>
          <p:nvPr/>
        </p:nvSpPr>
        <p:spPr>
          <a:xfrm>
            <a:off x="2545839" y="2874867"/>
            <a:ext cx="209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diều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hâu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A36709-EA07-4F30-82B1-92D5E441ABEF}"/>
              </a:ext>
            </a:extLst>
          </p:cNvPr>
          <p:cNvSpPr txBox="1"/>
          <p:nvPr/>
        </p:nvSpPr>
        <p:spPr>
          <a:xfrm>
            <a:off x="4618137" y="2902815"/>
            <a:ext cx="159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đà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điểu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6D9392-9D85-441E-9B63-C086DA8C363A}"/>
              </a:ext>
            </a:extLst>
          </p:cNvPr>
          <p:cNvSpPr txBox="1"/>
          <p:nvPr/>
        </p:nvSpPr>
        <p:spPr>
          <a:xfrm>
            <a:off x="6569361" y="2841670"/>
            <a:ext cx="187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hươu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nai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6F4BE6-925D-4D87-BD35-479FE46A34EC}"/>
              </a:ext>
            </a:extLst>
          </p:cNvPr>
          <p:cNvGrpSpPr/>
          <p:nvPr/>
        </p:nvGrpSpPr>
        <p:grpSpPr>
          <a:xfrm>
            <a:off x="2300914" y="3862273"/>
            <a:ext cx="1768157" cy="1734569"/>
            <a:chOff x="1523998" y="3450133"/>
            <a:chExt cx="1371602" cy="1121867"/>
          </a:xfrm>
        </p:grpSpPr>
        <p:pic>
          <p:nvPicPr>
            <p:cNvPr id="39" name="Picture 38" descr="Screen Clipping">
              <a:extLst>
                <a:ext uri="{FF2B5EF4-FFF2-40B4-BE49-F238E27FC236}">
                  <a16:creationId xmlns:a16="http://schemas.microsoft.com/office/drawing/2014/main" id="{A27781F9-44FF-4247-BBEB-16A2DE3CB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A757597-E1AA-4174-B645-89FE9AC29AB0}"/>
                </a:ext>
              </a:extLst>
            </p:cNvPr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36467E6-509C-4515-8E5C-A79DEA94D518}"/>
              </a:ext>
            </a:extLst>
          </p:cNvPr>
          <p:cNvGrpSpPr/>
          <p:nvPr/>
        </p:nvGrpSpPr>
        <p:grpSpPr>
          <a:xfrm>
            <a:off x="4606511" y="3748791"/>
            <a:ext cx="1636254" cy="1770293"/>
            <a:chOff x="3073398" y="3477364"/>
            <a:chExt cx="1352553" cy="1094636"/>
          </a:xfrm>
        </p:grpSpPr>
        <p:pic>
          <p:nvPicPr>
            <p:cNvPr id="42" name="Picture 41" descr="Screen Clipping">
              <a:extLst>
                <a:ext uri="{FF2B5EF4-FFF2-40B4-BE49-F238E27FC236}">
                  <a16:creationId xmlns:a16="http://schemas.microsoft.com/office/drawing/2014/main" id="{7A7C0904-C284-43CE-B20C-4A63CDFBE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414AA7D-8B94-48C1-8E7B-50450F3E228A}"/>
                </a:ext>
              </a:extLst>
            </p:cNvPr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0CAC82-99B0-46C0-9CCA-0A4E4471CF59}"/>
              </a:ext>
            </a:extLst>
          </p:cNvPr>
          <p:cNvGrpSpPr/>
          <p:nvPr/>
        </p:nvGrpSpPr>
        <p:grpSpPr>
          <a:xfrm>
            <a:off x="6489798" y="3911927"/>
            <a:ext cx="1850908" cy="1520809"/>
            <a:chOff x="4601313" y="3477364"/>
            <a:chExt cx="1354989" cy="1094636"/>
          </a:xfrm>
        </p:grpSpPr>
        <p:pic>
          <p:nvPicPr>
            <p:cNvPr id="45" name="Picture 44" descr="Screen Clipping">
              <a:extLst>
                <a:ext uri="{FF2B5EF4-FFF2-40B4-BE49-F238E27FC236}">
                  <a16:creationId xmlns:a16="http://schemas.microsoft.com/office/drawing/2014/main" id="{C7492A1E-57AD-4616-9E3A-9730B7ED9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213B5D8-AFF4-4FE6-BD5F-9E7D05AFC11E}"/>
                </a:ext>
              </a:extLst>
            </p:cNvPr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FA5515C-B879-402B-B832-0E2EBDB477A5}"/>
              </a:ext>
            </a:extLst>
          </p:cNvPr>
          <p:cNvSpPr txBox="1"/>
          <p:nvPr/>
        </p:nvSpPr>
        <p:spPr>
          <a:xfrm>
            <a:off x="2481200" y="5581183"/>
            <a:ext cx="212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con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chuột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EE83E8-7AA2-46BD-BBC7-0E383F82A065}"/>
              </a:ext>
            </a:extLst>
          </p:cNvPr>
          <p:cNvSpPr txBox="1"/>
          <p:nvPr/>
        </p:nvSpPr>
        <p:spPr>
          <a:xfrm>
            <a:off x="4638890" y="5580229"/>
            <a:ext cx="185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bạch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tuộc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D4729B-0ADF-4FDA-A0FD-16A1D1984844}"/>
              </a:ext>
            </a:extLst>
          </p:cNvPr>
          <p:cNvSpPr txBox="1"/>
          <p:nvPr/>
        </p:nvSpPr>
        <p:spPr>
          <a:xfrm>
            <a:off x="6816350" y="5580229"/>
            <a:ext cx="195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chim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cuốc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5" grpId="0"/>
      <p:bldP spid="36" grpId="0"/>
      <p:bldP spid="37" grpId="0"/>
      <p:bldP spid="47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270</Words>
  <Application>Microsoft Office PowerPoint</Application>
  <PresentationFormat>Widescreen</PresentationFormat>
  <Paragraphs>43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HP001 4 hàng</vt:lpstr>
      <vt:lpstr>Times New Roman</vt:lpstr>
      <vt:lpstr>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9</cp:revision>
  <dcterms:created xsi:type="dcterms:W3CDTF">2021-07-31T08:43:33Z</dcterms:created>
  <dcterms:modified xsi:type="dcterms:W3CDTF">2022-02-20T15:14:18Z</dcterms:modified>
</cp:coreProperties>
</file>