
<file path=[Content_Types].xml><?xml version="1.0" encoding="utf-8"?>
<Types xmlns="http://schemas.openxmlformats.org/package/2006/content-types"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5" r:id="rId3"/>
  </p:sldMasterIdLst>
  <p:notesMasterIdLst>
    <p:notesMasterId r:id="rId27"/>
  </p:notesMasterIdLst>
  <p:sldIdLst>
    <p:sldId id="2900" r:id="rId4"/>
    <p:sldId id="581" r:id="rId5"/>
    <p:sldId id="583" r:id="rId6"/>
    <p:sldId id="2007577130" r:id="rId7"/>
    <p:sldId id="593" r:id="rId8"/>
    <p:sldId id="563" r:id="rId9"/>
    <p:sldId id="272" r:id="rId10"/>
    <p:sldId id="2007577131" r:id="rId11"/>
    <p:sldId id="2007577136" r:id="rId12"/>
    <p:sldId id="575" r:id="rId13"/>
    <p:sldId id="590" r:id="rId14"/>
    <p:sldId id="591" r:id="rId15"/>
    <p:sldId id="592" r:id="rId16"/>
    <p:sldId id="2007577134" r:id="rId17"/>
    <p:sldId id="589" r:id="rId18"/>
    <p:sldId id="367" r:id="rId19"/>
    <p:sldId id="2007577135" r:id="rId20"/>
    <p:sldId id="595" r:id="rId21"/>
    <p:sldId id="596" r:id="rId22"/>
    <p:sldId id="597" r:id="rId23"/>
    <p:sldId id="584" r:id="rId24"/>
    <p:sldId id="585" r:id="rId25"/>
    <p:sldId id="200757713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F46AB-FDBB-4DC4-BB92-4ED2908ACAF7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4354-363D-41D1-A44D-9DA5A21F9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9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06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6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14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86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25961-152C-4185-BD83-10A1FE817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3FD1D-29DA-47E1-B916-BB642332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9DD9B-03E9-4487-AC28-23196E65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8E3AB-1BE6-4B13-A0EC-BE1B0893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2D077-8881-4FBA-A755-2B0E3BD0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7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F1F1B-D461-4336-9BDD-5F74CD26E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8A187-829D-46C7-AE44-65E53CB19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4754-7ACD-4487-BC7E-953860B6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F6FC7-DFD4-458B-90DC-F95CCF07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B104-C382-44AE-959C-08FDC696E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9AAA2-BA5E-4413-83F0-AB96DE695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7DD5-5E31-4EE6-9001-6335B62F4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B97CA-090E-4B8A-A82B-73A5E3533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D103B-63CA-4EB3-B1AF-0634A946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5BE35-97F5-4F75-9D1E-27B8FB77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2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8849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586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46799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30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2022/2/20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81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F9AD8-81B3-499A-8EDF-F1D8F19A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BC83A-0289-4DB4-B0DA-35767C86F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EA3BA-C081-48D4-9D31-760B45487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ED79-693C-4700-9E87-62C9AF7E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74F5A-8D56-4EBB-B7F0-1B233C7CD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9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06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7733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63E2A0-965D-43C0-B9B7-F00890D6C85C}"/>
              </a:ext>
            </a:extLst>
          </p:cNvPr>
          <p:cNvSpPr txBox="1"/>
          <p:nvPr userDrawn="1"/>
        </p:nvSpPr>
        <p:spPr>
          <a:xfrm>
            <a:off x="9695650" y="6440854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67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77912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88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07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34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010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391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3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A37F-7340-4B51-903E-50E67FB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451EE-E988-4C3F-B948-153C02C9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392A9-F56F-4705-A758-F618833B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E921-8646-47CC-A2D4-B14FAE09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23674-B270-420B-96A2-7F8D10FE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8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1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3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891-EDFB-47D8-AE66-B55B9CB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07EE-B20B-4D81-B6C7-23D0851EB5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DE7F6-AEF7-4938-91C1-DC04EC0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681D6-7C88-40A6-8A54-EC08E1A5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180D36-9077-4BEE-8D5A-7B87A5D6D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5626F-362D-43AB-BBAC-DD675435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54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74A9-2E39-462B-95DB-21C1A16A5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112C8-C16F-4E04-9F2D-212B8BDD8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A90DB7-BF84-4861-A737-C61044163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43BF5-7E46-4F0B-ADA6-72667BFF08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FC3B7-1201-4446-A68C-96E2C3FC6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82444-1936-4172-8246-35D94B03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EF5ED-C383-4A5A-8A00-72C2F17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0AD5A2-1BC0-4AC3-A945-CD3310B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4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DF554-BF14-493C-ABF4-BCD31F88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C94B4-A19E-474F-A312-5B705D49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3F10C-C388-466A-B180-3CF4A19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D3117-67D4-41D6-9FA6-F6549AE8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1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2D814-568C-4E82-8C27-A6DFAE071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6B40-3B36-4CB6-BEA2-0E8CCEA3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1456-9C58-4960-8454-D5726C9FE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FC018-8FAA-4EFC-B7D2-C36FC4288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D785-60C0-430F-975A-1198E394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D5CAEE-DCBC-475A-B09C-9B4CA51E6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8E21F-6ACA-46B7-90BD-D4B65CAE8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40232-261A-44EB-9F43-DA27117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CD84D0-FC30-4F4A-907E-406D37986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8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D4839-61EE-4A16-82BE-A721E62B5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692C91-91EE-4B2B-9411-F3964C7196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0F9E0-509E-4EA4-A418-A3DCD885B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4D7CC-55C5-489F-95AB-41AE3D57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10069-6078-4407-8182-0FBFED24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A6DB4-1FD6-4899-9FFA-22FBF5D5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47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699FB-9751-400B-A122-BBE48B08F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49982-FCEB-4755-9875-AC69AD125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C1DB-3E93-41A9-BABD-05C41746F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9C186-9754-4CF8-8414-29BAAC869C21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1C3C7-37BB-45D7-AEDC-44CC2F0375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6D243-6828-43E1-A62B-88F31DC6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4EEE9-6725-4EF5-8D49-8F48F1534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2022/2/20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24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730" r:id="rId11"/>
    <p:sldLayoutId id="214748373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78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21.xml"/><Relationship Id="rId4" Type="http://schemas.microsoft.com/office/2007/relationships/hdphoto" Target="../media/hdphoto2.wdp"/><Relationship Id="rId9" Type="http://schemas.openxmlformats.org/officeDocument/2006/relationships/slide" Target="slide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D129066-E794-4491-BF3A-C45A15C35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E7DFC7-C5BA-4840-8ACA-4A150FEB4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"/>
          <a:stretch/>
        </p:blipFill>
        <p:spPr>
          <a:xfrm>
            <a:off x="0" y="169588"/>
            <a:ext cx="12192000" cy="66884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704978" y="1105598"/>
            <a:ext cx="107820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 TIẾNG VIỆT</a:t>
            </a:r>
          </a:p>
          <a:p>
            <a:pPr algn="ctr" defTabSz="914377">
              <a:defRPr/>
            </a:pPr>
            <a:r>
              <a:rPr lang="en-US" sz="54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ĐỌC</a:t>
            </a:r>
            <a:endParaRPr lang="en-US" sz="5400" b="1" dirty="0">
              <a:solidFill>
                <a:srgbClr val="FF0000"/>
              </a:solidFill>
              <a:latin typeface="Calibri"/>
              <a:cs typeface="#9Slide03 Arima Madurai Medium" panose="00000600000000000000" pitchFamily="2" charset="0"/>
            </a:endParaRPr>
          </a:p>
          <a:p>
            <a:pPr algn="ctr" defTabSz="914377">
              <a:defRPr/>
            </a:pPr>
            <a:r>
              <a:rPr lang="en-US" sz="4800" b="1">
                <a:solidFill>
                  <a:srgbClr val="FF0000"/>
                </a:solidFill>
                <a:latin typeface="Calibri"/>
                <a:cs typeface="#9Slide03 Arima Madurai Medium" panose="00000600000000000000" pitchFamily="2" charset="0"/>
              </a:rPr>
              <a:t>BÀI 10: KHỦNG LONG (TIẾT 1+2)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AD56F-D356-4B39-BBCE-D4254B291977}"/>
              </a:ext>
            </a:extLst>
          </p:cNvPr>
          <p:cNvSpPr txBox="1"/>
          <p:nvPr/>
        </p:nvSpPr>
        <p:spPr>
          <a:xfrm>
            <a:off x="4138484" y="151491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A48E23-775F-4CF9-92F4-E1A6F0402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9" y="151491"/>
            <a:ext cx="1433052" cy="14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15963"/>
      </p:ext>
    </p:extLst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739225" y="1188308"/>
            <a:ext cx="114527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long?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BE18E104-ECA7-45B0-82D5-9E403BA33F7F}"/>
              </a:ext>
            </a:extLst>
          </p:cNvPr>
          <p:cNvSpPr/>
          <p:nvPr/>
        </p:nvSpPr>
        <p:spPr>
          <a:xfrm>
            <a:off x="356616" y="2478937"/>
            <a:ext cx="6289281" cy="730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28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545486C-D8E6-415E-B615-733CBFEDEB2C}"/>
              </a:ext>
            </a:extLst>
          </p:cNvPr>
          <p:cNvSpPr/>
          <p:nvPr/>
        </p:nvSpPr>
        <p:spPr>
          <a:xfrm>
            <a:off x="356616" y="3428792"/>
            <a:ext cx="6289281" cy="53162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kích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lang="en-US" sz="28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165AB625-2971-4C53-AEDD-0B029FA477D4}"/>
              </a:ext>
            </a:extLst>
          </p:cNvPr>
          <p:cNvSpPr/>
          <p:nvPr/>
        </p:nvSpPr>
        <p:spPr>
          <a:xfrm>
            <a:off x="7025079" y="2431490"/>
            <a:ext cx="4233245" cy="7302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c.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endParaRPr lang="en-US" sz="28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0ABBBABA-1BC4-42E9-87D9-ECCD948E2C49}"/>
              </a:ext>
            </a:extLst>
          </p:cNvPr>
          <p:cNvSpPr/>
          <p:nvPr/>
        </p:nvSpPr>
        <p:spPr>
          <a:xfrm>
            <a:off x="7058337" y="3428792"/>
            <a:ext cx="4166728" cy="53162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0" rtlCol="0" anchor="ctr"/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d. hung </a:t>
            </a:r>
            <a:r>
              <a:rPr lang="en-US" sz="2800" b="1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endParaRPr lang="en-US" sz="2800" b="1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52B129F-D451-41AE-8D6F-08C628772A3E}"/>
              </a:ext>
            </a:extLst>
          </p:cNvPr>
          <p:cNvSpPr/>
          <p:nvPr/>
        </p:nvSpPr>
        <p:spPr>
          <a:xfrm>
            <a:off x="8587819" y="179881"/>
            <a:ext cx="3381676" cy="5349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17" grpId="0" animBg="1"/>
      <p:bldP spid="18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F8FF5AB-919A-4A0B-B6D9-FC25574C3113}"/>
              </a:ext>
            </a:extLst>
          </p:cNvPr>
          <p:cNvSpPr txBox="1"/>
          <p:nvPr/>
        </p:nvSpPr>
        <p:spPr>
          <a:xfrm>
            <a:off x="405384" y="2531559"/>
            <a:ext cx="11298307" cy="3574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Chân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247016" y="864682"/>
            <a:ext cx="1053960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2. Những bộ phận nào giúp khủng long săn mồi tốt?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F4F999-874F-4026-A6DF-0EB361EA572B}"/>
              </a:ext>
            </a:extLst>
          </p:cNvPr>
          <p:cNvCxnSpPr>
            <a:cxnSpLocks/>
          </p:cNvCxnSpPr>
          <p:nvPr/>
        </p:nvCxnSpPr>
        <p:spPr>
          <a:xfrm>
            <a:off x="10472240" y="4248126"/>
            <a:ext cx="12314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51EA0C-3A26-4487-83E8-3F931FADD43D}"/>
              </a:ext>
            </a:extLst>
          </p:cNvPr>
          <p:cNvCxnSpPr>
            <a:cxnSpLocks/>
          </p:cNvCxnSpPr>
          <p:nvPr/>
        </p:nvCxnSpPr>
        <p:spPr>
          <a:xfrm>
            <a:off x="4086914" y="4248126"/>
            <a:ext cx="13699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FB90485-02B5-4DFC-888E-31B502BDF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8" y="2553795"/>
            <a:ext cx="466926" cy="44123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B5AA2A-A304-4914-B60E-A28C8A801879}"/>
              </a:ext>
            </a:extLst>
          </p:cNvPr>
          <p:cNvCxnSpPr>
            <a:cxnSpLocks/>
          </p:cNvCxnSpPr>
          <p:nvPr/>
        </p:nvCxnSpPr>
        <p:spPr>
          <a:xfrm>
            <a:off x="8481208" y="4248126"/>
            <a:ext cx="1341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C7A2D76-8CA7-4901-8CD4-C1E0349EFE35}"/>
              </a:ext>
            </a:extLst>
          </p:cNvPr>
          <p:cNvSpPr/>
          <p:nvPr/>
        </p:nvSpPr>
        <p:spPr>
          <a:xfrm>
            <a:off x="8587819" y="179881"/>
            <a:ext cx="3381676" cy="5349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68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uiExpand="1" build="p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6BA471-B68A-4D70-8A77-19BFB10BDD9D}"/>
              </a:ext>
            </a:extLst>
          </p:cNvPr>
          <p:cNvSpPr txBox="1"/>
          <p:nvPr/>
        </p:nvSpPr>
        <p:spPr>
          <a:xfrm>
            <a:off x="623316" y="1987582"/>
            <a:ext cx="10718194" cy="3574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Chân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1652400" y="818065"/>
            <a:ext cx="1053960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 Nhờ đâu khủng long có khả năng tự vệ tốt?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51EA0C-3A26-4487-83E8-3F931FADD43D}"/>
              </a:ext>
            </a:extLst>
          </p:cNvPr>
          <p:cNvCxnSpPr>
            <a:cxnSpLocks/>
          </p:cNvCxnSpPr>
          <p:nvPr/>
        </p:nvCxnSpPr>
        <p:spPr>
          <a:xfrm>
            <a:off x="623316" y="4936645"/>
            <a:ext cx="12898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8451359-696E-4A82-AC27-6876AA45A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28" y="2090821"/>
            <a:ext cx="466926" cy="44123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BB8BAE-A18F-454A-9DD1-6D390E402594}"/>
              </a:ext>
            </a:extLst>
          </p:cNvPr>
          <p:cNvCxnSpPr>
            <a:cxnSpLocks/>
          </p:cNvCxnSpPr>
          <p:nvPr/>
        </p:nvCxnSpPr>
        <p:spPr>
          <a:xfrm>
            <a:off x="3587742" y="4921897"/>
            <a:ext cx="21936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D72376-3E81-4E55-BEC7-C702FD3C8BF3}"/>
              </a:ext>
            </a:extLst>
          </p:cNvPr>
          <p:cNvSpPr/>
          <p:nvPr/>
        </p:nvSpPr>
        <p:spPr>
          <a:xfrm>
            <a:off x="8587819" y="179881"/>
            <a:ext cx="3381676" cy="5349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11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uiExpand="1" build="p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9748ADA-5CF3-403F-A696-C11344F6B24B}"/>
              </a:ext>
            </a:extLst>
          </p:cNvPr>
          <p:cNvSpPr txBox="1"/>
          <p:nvPr/>
        </p:nvSpPr>
        <p:spPr>
          <a:xfrm>
            <a:off x="497384" y="1836280"/>
            <a:ext cx="11152148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Trước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200" b="1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903113" y="749127"/>
            <a:ext cx="1053960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4.  Vì sao chúng ta không thể gặp khủng long thật?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1A474B-B26B-403C-AF2D-67E18350B541}"/>
              </a:ext>
            </a:extLst>
          </p:cNvPr>
          <p:cNvCxnSpPr>
            <a:cxnSpLocks/>
          </p:cNvCxnSpPr>
          <p:nvPr/>
        </p:nvCxnSpPr>
        <p:spPr>
          <a:xfrm>
            <a:off x="1143000" y="2542032"/>
            <a:ext cx="102997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1662AC5-59D4-4D0E-9DF9-9BD73C21C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42468" y="2088247"/>
            <a:ext cx="466926" cy="4757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3FA6ADD-90D3-48F8-89EF-2ABD47D3F1C1}"/>
              </a:ext>
            </a:extLst>
          </p:cNvPr>
          <p:cNvSpPr/>
          <p:nvPr/>
        </p:nvSpPr>
        <p:spPr>
          <a:xfrm>
            <a:off x="8587819" y="179881"/>
            <a:ext cx="3381676" cy="5349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câu 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07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uiExpand="1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D127BA7-398E-4044-999E-A2C63C557320}"/>
              </a:ext>
            </a:extLst>
          </p:cNvPr>
          <p:cNvSpPr txBox="1"/>
          <p:nvPr/>
        </p:nvSpPr>
        <p:spPr>
          <a:xfrm>
            <a:off x="475680" y="881069"/>
            <a:ext cx="11545439" cy="5724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Khủng 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Chân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Trước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801A97-FACC-4767-9C11-FD475A266AF5}"/>
              </a:ext>
            </a:extLst>
          </p:cNvPr>
          <p:cNvSpPr/>
          <p:nvPr/>
        </p:nvSpPr>
        <p:spPr>
          <a:xfrm>
            <a:off x="9002598" y="6941"/>
            <a:ext cx="2966897" cy="4926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lại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DA27EC-DA83-4A83-8100-74130BAA8EA2}"/>
              </a:ext>
            </a:extLst>
          </p:cNvPr>
          <p:cNvSpPr txBox="1"/>
          <p:nvPr/>
        </p:nvSpPr>
        <p:spPr>
          <a:xfrm>
            <a:off x="4672391" y="1588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5183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424056" y="1438694"/>
            <a:ext cx="11545439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Chân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386263" y="368875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8587819" y="132735"/>
            <a:ext cx="3381676" cy="58209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139C00-1958-40DE-B49A-76A9A5805498}"/>
              </a:ext>
            </a:extLst>
          </p:cNvPr>
          <p:cNvCxnSpPr/>
          <p:nvPr/>
        </p:nvCxnSpPr>
        <p:spPr>
          <a:xfrm flipH="1">
            <a:off x="5588449" y="1570169"/>
            <a:ext cx="160256" cy="57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5405E92-0F9E-4A16-A261-DACE0BB02FF0}"/>
              </a:ext>
            </a:extLst>
          </p:cNvPr>
          <p:cNvGrpSpPr/>
          <p:nvPr/>
        </p:nvGrpSpPr>
        <p:grpSpPr>
          <a:xfrm>
            <a:off x="7766903" y="1513109"/>
            <a:ext cx="240384" cy="575035"/>
            <a:chOff x="8507691" y="1513109"/>
            <a:chExt cx="240384" cy="57503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14B7D52-1C2C-4E93-B7C3-20381A467211}"/>
                </a:ext>
              </a:extLst>
            </p:cNvPr>
            <p:cNvCxnSpPr/>
            <p:nvPr/>
          </p:nvCxnSpPr>
          <p:spPr>
            <a:xfrm flipH="1">
              <a:off x="8507691" y="1513109"/>
              <a:ext cx="160256" cy="5750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EF7E5FC-B8BA-45D8-9C4A-E8C4AD9A9AEF}"/>
                </a:ext>
              </a:extLst>
            </p:cNvPr>
            <p:cNvCxnSpPr/>
            <p:nvPr/>
          </p:nvCxnSpPr>
          <p:spPr>
            <a:xfrm flipH="1">
              <a:off x="8587819" y="1513109"/>
              <a:ext cx="160256" cy="5750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E391D05-E331-473F-80E8-08BBE3D69C26}"/>
              </a:ext>
            </a:extLst>
          </p:cNvPr>
          <p:cNvCxnSpPr/>
          <p:nvPr/>
        </p:nvCxnSpPr>
        <p:spPr>
          <a:xfrm flipH="1">
            <a:off x="4681118" y="2237115"/>
            <a:ext cx="160256" cy="57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E9C59B-F9E4-44DB-8BDE-CCDE9F32BACE}"/>
              </a:ext>
            </a:extLst>
          </p:cNvPr>
          <p:cNvCxnSpPr/>
          <p:nvPr/>
        </p:nvCxnSpPr>
        <p:spPr>
          <a:xfrm flipH="1">
            <a:off x="1753087" y="2993418"/>
            <a:ext cx="160256" cy="57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6C92BA-9144-4E93-99DE-11B1F1009187}"/>
              </a:ext>
            </a:extLst>
          </p:cNvPr>
          <p:cNvCxnSpPr/>
          <p:nvPr/>
        </p:nvCxnSpPr>
        <p:spPr>
          <a:xfrm flipH="1">
            <a:off x="4625522" y="2993117"/>
            <a:ext cx="160256" cy="57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0E1AA7-598C-4C6F-9D9F-A9B908C797D5}"/>
              </a:ext>
            </a:extLst>
          </p:cNvPr>
          <p:cNvCxnSpPr/>
          <p:nvPr/>
        </p:nvCxnSpPr>
        <p:spPr>
          <a:xfrm flipH="1">
            <a:off x="9010352" y="2968163"/>
            <a:ext cx="160256" cy="57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2D2FFB-86BB-4D0F-95F6-9A97E1287F48}"/>
              </a:ext>
            </a:extLst>
          </p:cNvPr>
          <p:cNvCxnSpPr/>
          <p:nvPr/>
        </p:nvCxnSpPr>
        <p:spPr>
          <a:xfrm flipH="1">
            <a:off x="11424683" y="3756326"/>
            <a:ext cx="160256" cy="57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CD9C2F-EFFA-454F-86AA-FAFBEE423B8A}"/>
              </a:ext>
            </a:extLst>
          </p:cNvPr>
          <p:cNvCxnSpPr/>
          <p:nvPr/>
        </p:nvCxnSpPr>
        <p:spPr>
          <a:xfrm flipH="1">
            <a:off x="7363638" y="3756326"/>
            <a:ext cx="160256" cy="57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0030745-D669-44C4-849D-21AD2E33B910}"/>
              </a:ext>
            </a:extLst>
          </p:cNvPr>
          <p:cNvCxnSpPr>
            <a:cxnSpLocks/>
          </p:cNvCxnSpPr>
          <p:nvPr/>
        </p:nvCxnSpPr>
        <p:spPr>
          <a:xfrm flipH="1">
            <a:off x="6343724" y="2094832"/>
            <a:ext cx="1423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AC769C-2B97-4BEF-A5B6-388F34E2E335}"/>
              </a:ext>
            </a:extLst>
          </p:cNvPr>
          <p:cNvCxnSpPr>
            <a:cxnSpLocks/>
          </p:cNvCxnSpPr>
          <p:nvPr/>
        </p:nvCxnSpPr>
        <p:spPr>
          <a:xfrm flipH="1">
            <a:off x="4851512" y="2851714"/>
            <a:ext cx="1423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FFFDA0-0A59-4CD1-A0C5-6327176D3ADA}"/>
              </a:ext>
            </a:extLst>
          </p:cNvPr>
          <p:cNvCxnSpPr>
            <a:cxnSpLocks/>
          </p:cNvCxnSpPr>
          <p:nvPr/>
        </p:nvCxnSpPr>
        <p:spPr>
          <a:xfrm flipH="1">
            <a:off x="4785778" y="3565795"/>
            <a:ext cx="1841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0ABDD50-4371-4401-A2E2-9687838BE541}"/>
              </a:ext>
            </a:extLst>
          </p:cNvPr>
          <p:cNvCxnSpPr>
            <a:cxnSpLocks/>
          </p:cNvCxnSpPr>
          <p:nvPr/>
        </p:nvCxnSpPr>
        <p:spPr>
          <a:xfrm flipH="1">
            <a:off x="10943303" y="3565795"/>
            <a:ext cx="850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BD685B-D25E-4F05-86D4-279B974A54D8}"/>
              </a:ext>
            </a:extLst>
          </p:cNvPr>
          <p:cNvCxnSpPr>
            <a:cxnSpLocks/>
          </p:cNvCxnSpPr>
          <p:nvPr/>
        </p:nvCxnSpPr>
        <p:spPr>
          <a:xfrm flipH="1">
            <a:off x="2667637" y="4277032"/>
            <a:ext cx="798235" cy="149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15BB6BF-5333-4947-A0CC-1E674C508934}"/>
              </a:ext>
            </a:extLst>
          </p:cNvPr>
          <p:cNvCxnSpPr>
            <a:cxnSpLocks/>
          </p:cNvCxnSpPr>
          <p:nvPr/>
        </p:nvCxnSpPr>
        <p:spPr>
          <a:xfrm flipH="1">
            <a:off x="5955717" y="4305606"/>
            <a:ext cx="13433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EF303D-3643-4859-A270-0A9143F1F7EA}"/>
              </a:ext>
            </a:extLst>
          </p:cNvPr>
          <p:cNvCxnSpPr>
            <a:cxnSpLocks/>
          </p:cNvCxnSpPr>
          <p:nvPr/>
        </p:nvCxnSpPr>
        <p:spPr>
          <a:xfrm flipH="1">
            <a:off x="9616494" y="4302708"/>
            <a:ext cx="1756320" cy="11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471804-0EFF-48D6-AE37-2E87ACCBB390}"/>
              </a:ext>
            </a:extLst>
          </p:cNvPr>
          <p:cNvCxnSpPr>
            <a:cxnSpLocks/>
          </p:cNvCxnSpPr>
          <p:nvPr/>
        </p:nvCxnSpPr>
        <p:spPr>
          <a:xfrm flipH="1">
            <a:off x="2711881" y="5055228"/>
            <a:ext cx="19136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F68C4DB-3B2E-4222-A632-A6960CA4D6C3}"/>
              </a:ext>
            </a:extLst>
          </p:cNvPr>
          <p:cNvGrpSpPr/>
          <p:nvPr/>
        </p:nvGrpSpPr>
        <p:grpSpPr>
          <a:xfrm>
            <a:off x="6712239" y="2276679"/>
            <a:ext cx="240384" cy="575035"/>
            <a:chOff x="8507691" y="1513109"/>
            <a:chExt cx="240384" cy="57503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5568622-0C35-4D5F-A9B8-6F0D6720A1B4}"/>
                </a:ext>
              </a:extLst>
            </p:cNvPr>
            <p:cNvCxnSpPr/>
            <p:nvPr/>
          </p:nvCxnSpPr>
          <p:spPr>
            <a:xfrm flipH="1">
              <a:off x="8507691" y="1513109"/>
              <a:ext cx="160256" cy="5750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F765EC3-095C-4940-A737-5952AA43E529}"/>
                </a:ext>
              </a:extLst>
            </p:cNvPr>
            <p:cNvCxnSpPr/>
            <p:nvPr/>
          </p:nvCxnSpPr>
          <p:spPr>
            <a:xfrm flipH="1">
              <a:off x="8587819" y="1513109"/>
              <a:ext cx="160256" cy="5750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9F8EA1-D024-4739-B034-3D8040A3A429}"/>
              </a:ext>
            </a:extLst>
          </p:cNvPr>
          <p:cNvGrpSpPr/>
          <p:nvPr/>
        </p:nvGrpSpPr>
        <p:grpSpPr>
          <a:xfrm>
            <a:off x="11869890" y="2990760"/>
            <a:ext cx="240384" cy="575035"/>
            <a:chOff x="8507691" y="1513109"/>
            <a:chExt cx="240384" cy="57503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FF5A825-1C11-4CFD-8368-685C02FFE437}"/>
                </a:ext>
              </a:extLst>
            </p:cNvPr>
            <p:cNvCxnSpPr/>
            <p:nvPr/>
          </p:nvCxnSpPr>
          <p:spPr>
            <a:xfrm flipH="1">
              <a:off x="8507691" y="1513109"/>
              <a:ext cx="160256" cy="5750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3E38C25-8354-49A6-940F-0C7F647BB3FF}"/>
                </a:ext>
              </a:extLst>
            </p:cNvPr>
            <p:cNvCxnSpPr/>
            <p:nvPr/>
          </p:nvCxnSpPr>
          <p:spPr>
            <a:xfrm flipH="1">
              <a:off x="8587819" y="1513109"/>
              <a:ext cx="160256" cy="5750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027EB4-E2F4-4A01-9AF9-C5D1F2304078}"/>
              </a:ext>
            </a:extLst>
          </p:cNvPr>
          <p:cNvGrpSpPr/>
          <p:nvPr/>
        </p:nvGrpSpPr>
        <p:grpSpPr>
          <a:xfrm>
            <a:off x="4976846" y="4480193"/>
            <a:ext cx="240384" cy="575035"/>
            <a:chOff x="8507691" y="1513109"/>
            <a:chExt cx="240384" cy="57503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E876A5A-5A8C-40AA-8923-147037E92E26}"/>
                </a:ext>
              </a:extLst>
            </p:cNvPr>
            <p:cNvCxnSpPr/>
            <p:nvPr/>
          </p:nvCxnSpPr>
          <p:spPr>
            <a:xfrm flipH="1">
              <a:off x="8507691" y="1513109"/>
              <a:ext cx="160256" cy="5750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0A69DF5-C383-41C5-92E3-DE78318799F2}"/>
                </a:ext>
              </a:extLst>
            </p:cNvPr>
            <p:cNvCxnSpPr/>
            <p:nvPr/>
          </p:nvCxnSpPr>
          <p:spPr>
            <a:xfrm flipH="1">
              <a:off x="8587819" y="1513109"/>
              <a:ext cx="160256" cy="5750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C4F7FD7-0D2B-4DA8-ADA2-D7DEBAA18EE1}"/>
              </a:ext>
            </a:extLst>
          </p:cNvPr>
          <p:cNvCxnSpPr>
            <a:cxnSpLocks/>
          </p:cNvCxnSpPr>
          <p:nvPr/>
        </p:nvCxnSpPr>
        <p:spPr>
          <a:xfrm flipH="1">
            <a:off x="4657856" y="2087376"/>
            <a:ext cx="798235" cy="149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7285850-C7E7-4289-995C-1817A4938A33}"/>
              </a:ext>
            </a:extLst>
          </p:cNvPr>
          <p:cNvCxnSpPr>
            <a:cxnSpLocks/>
          </p:cNvCxnSpPr>
          <p:nvPr/>
        </p:nvCxnSpPr>
        <p:spPr>
          <a:xfrm flipH="1">
            <a:off x="510068" y="2851714"/>
            <a:ext cx="798235" cy="149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4F807BF-7261-4162-87B8-2FEDACF70329}"/>
              </a:ext>
            </a:extLst>
          </p:cNvPr>
          <p:cNvCxnSpPr>
            <a:cxnSpLocks/>
          </p:cNvCxnSpPr>
          <p:nvPr/>
        </p:nvCxnSpPr>
        <p:spPr>
          <a:xfrm flipH="1">
            <a:off x="3135237" y="2866625"/>
            <a:ext cx="149028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45220" y="669771"/>
            <a:ext cx="1029892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tả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khủng</a:t>
            </a: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long</a:t>
            </a:r>
            <a:endParaRPr lang="vi-VN" sz="28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7293227" y="1722534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2034892" y="404760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2021783" y="1691738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7291286" y="4013360"/>
            <a:ext cx="2832661" cy="2240385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0974" y="2023908"/>
            <a:ext cx="1376517" cy="3681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đuôi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70632" y="2635047"/>
            <a:ext cx="1940232" cy="63417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55183" y="2362055"/>
            <a:ext cx="2903307" cy="192456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601801" y="2338089"/>
            <a:ext cx="2211180" cy="21642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085188" y="3983048"/>
            <a:ext cx="2573301" cy="492369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06836" y="4728810"/>
            <a:ext cx="1451653" cy="40381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01799" y="4642145"/>
            <a:ext cx="2694975" cy="28857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067278" y="5425868"/>
            <a:ext cx="159121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601799" y="5256364"/>
            <a:ext cx="2093195" cy="169505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FF54E8E-58B0-4354-9A5C-4CA06230ABA3}"/>
              </a:ext>
            </a:extLst>
          </p:cNvPr>
          <p:cNvSpPr/>
          <p:nvPr/>
        </p:nvSpPr>
        <p:spPr>
          <a:xfrm>
            <a:off x="7049730" y="129808"/>
            <a:ext cx="5008256" cy="464371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tập theo văn bản 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4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A2B075E-DB8F-492F-9C70-924A8BEC4BB6}"/>
              </a:ext>
            </a:extLst>
          </p:cNvPr>
          <p:cNvSpPr txBox="1"/>
          <p:nvPr/>
        </p:nvSpPr>
        <p:spPr>
          <a:xfrm>
            <a:off x="516720" y="783896"/>
            <a:ext cx="114527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Hỏi – đáp về đặc điểm các bộ phận của khủng long.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BDAD5A-36A9-4650-BB09-9DF98C79CCC9}"/>
              </a:ext>
            </a:extLst>
          </p:cNvPr>
          <p:cNvSpPr txBox="1"/>
          <p:nvPr/>
        </p:nvSpPr>
        <p:spPr>
          <a:xfrm>
            <a:off x="650448" y="1499690"/>
            <a:ext cx="11452775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Đầu khủng long thế nào?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AEDF9-7817-4D5A-95A8-562457504B40}"/>
              </a:ext>
            </a:extLst>
          </p:cNvPr>
          <p:cNvSpPr txBox="1"/>
          <p:nvPr/>
        </p:nvSpPr>
        <p:spPr>
          <a:xfrm>
            <a:off x="1225483" y="2200005"/>
            <a:ext cx="7173799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Đầu khủng long rất cứng.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AD57CEE5-79A5-4890-AF1E-4D40F8586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3" b="52854"/>
          <a:stretch/>
        </p:blipFill>
        <p:spPr>
          <a:xfrm>
            <a:off x="8551971" y="1659279"/>
            <a:ext cx="2830720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DB030336-3825-4951-8BB0-BE102E5A0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44" r="50098" b="-390"/>
          <a:stretch/>
        </p:blipFill>
        <p:spPr>
          <a:xfrm>
            <a:off x="4679669" y="4316430"/>
            <a:ext cx="2832661" cy="2240385"/>
          </a:xfrm>
          <a:prstGeom prst="roundRect">
            <a:avLst>
              <a:gd name="adj" fmla="val 23104"/>
            </a:avLst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C32F9DBA-0D14-4527-BC55-9CBB688A5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868" b="52854"/>
          <a:stretch/>
        </p:blipFill>
        <p:spPr>
          <a:xfrm>
            <a:off x="650448" y="4316431"/>
            <a:ext cx="2845771" cy="2240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914AB4A6-77D8-44DE-B182-EB85FDDDC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54" t="53244" r="444" b="-390"/>
          <a:stretch/>
        </p:blipFill>
        <p:spPr>
          <a:xfrm>
            <a:off x="8551971" y="4155234"/>
            <a:ext cx="2832661" cy="2240385"/>
          </a:xfrm>
          <a:prstGeom prst="round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9B1C5CF-D804-4EED-BDA0-5B298BDE2D5D}"/>
              </a:ext>
            </a:extLst>
          </p:cNvPr>
          <p:cNvSpPr/>
          <p:nvPr/>
        </p:nvSpPr>
        <p:spPr>
          <a:xfrm>
            <a:off x="7094967" y="123018"/>
            <a:ext cx="5008256" cy="34165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tập theo văn bản 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6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7" grpId="0"/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609610" y="1108510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2414990" y="2625443"/>
            <a:ext cx="817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con học bài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2414990" y="3812650"/>
            <a:ext cx="8178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bài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học, con cảm nhận thế nào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250661-3D98-4A84-93BD-7A6351512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6118" y="4218278"/>
            <a:ext cx="1886001" cy="2660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6BE35B-9B54-4DCB-A12F-F211711D3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759" flipH="1">
            <a:off x="225378" y="235097"/>
            <a:ext cx="3615064" cy="240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344072" y="874602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5400" y="2697584"/>
            <a:ext cx="8283782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Về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long/ tr.44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MRVT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105083-3866-4981-B8C3-F6010CB1C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7520" y="3283275"/>
            <a:ext cx="2534480" cy="357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4737E3-7B61-4806-A76B-61382F18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759" flipH="1">
            <a:off x="225379" y="86381"/>
            <a:ext cx="3615064" cy="240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ôi Là Ai_ _ Bài hát về Khủng Long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37F3F9BD-A6FF-4B17-B6A3-3C475C1AA74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48" end="8979.7999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75" y="213905"/>
            <a:ext cx="11431449" cy="64301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3E5FDEE-2F18-40B4-BA09-3DBFE092ECC0}"/>
              </a:ext>
            </a:extLst>
          </p:cNvPr>
          <p:cNvSpPr/>
          <p:nvPr/>
        </p:nvSpPr>
        <p:spPr>
          <a:xfrm>
            <a:off x="9496680" y="245049"/>
            <a:ext cx="2545631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</a:t>
            </a:r>
            <a:r>
              <a:rPr lang="en-US" sz="2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86413" y="346855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E78FB9-CBBD-4265-A387-FEEFACBDA14E}"/>
              </a:ext>
            </a:extLst>
          </p:cNvPr>
          <p:cNvSpPr/>
          <p:nvPr/>
        </p:nvSpPr>
        <p:spPr>
          <a:xfrm>
            <a:off x="546753" y="1431589"/>
            <a:ext cx="10727703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22A41D-7ABC-46AB-B2F1-6F5B42D48DD3}"/>
              </a:ext>
            </a:extLst>
          </p:cNvPr>
          <p:cNvSpPr/>
          <p:nvPr/>
        </p:nvSpPr>
        <p:spPr>
          <a:xfrm>
            <a:off x="546753" y="3634192"/>
            <a:ext cx="10840825" cy="1640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84FD89-3BB5-4B24-9395-245338ACFF08}"/>
              </a:ext>
            </a:extLst>
          </p:cNvPr>
          <p:cNvCxnSpPr/>
          <p:nvPr/>
        </p:nvCxnSpPr>
        <p:spPr>
          <a:xfrm flipH="1">
            <a:off x="8123201" y="1582846"/>
            <a:ext cx="168675" cy="5415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A9D9BC5-CBC6-4314-823A-451AFB3E01FF}"/>
              </a:ext>
            </a:extLst>
          </p:cNvPr>
          <p:cNvCxnSpPr/>
          <p:nvPr/>
        </p:nvCxnSpPr>
        <p:spPr>
          <a:xfrm flipH="1">
            <a:off x="2527570" y="2464942"/>
            <a:ext cx="168675" cy="5415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2C4DBFB-4B5D-4554-98F1-53B36321A35C}"/>
              </a:ext>
            </a:extLst>
          </p:cNvPr>
          <p:cNvGrpSpPr/>
          <p:nvPr/>
        </p:nvGrpSpPr>
        <p:grpSpPr>
          <a:xfrm>
            <a:off x="8165369" y="2464942"/>
            <a:ext cx="253013" cy="541538"/>
            <a:chOff x="9695153" y="2464942"/>
            <a:chExt cx="253013" cy="54153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69E268E-272D-46B1-A97A-D643F871E6A1}"/>
                </a:ext>
              </a:extLst>
            </p:cNvPr>
            <p:cNvCxnSpPr/>
            <p:nvPr/>
          </p:nvCxnSpPr>
          <p:spPr>
            <a:xfrm flipH="1">
              <a:off x="9779491" y="2464942"/>
              <a:ext cx="168675" cy="5415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404E4C9-BF46-4B21-9A6B-8085BF8DD9AC}"/>
                </a:ext>
              </a:extLst>
            </p:cNvPr>
            <p:cNvCxnSpPr/>
            <p:nvPr/>
          </p:nvCxnSpPr>
          <p:spPr>
            <a:xfrm flipH="1">
              <a:off x="9695153" y="2464942"/>
              <a:ext cx="168675" cy="5415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6913F62-7E7B-4C37-9BD1-A612CC976818}"/>
              </a:ext>
            </a:extLst>
          </p:cNvPr>
          <p:cNvCxnSpPr/>
          <p:nvPr/>
        </p:nvCxnSpPr>
        <p:spPr>
          <a:xfrm flipH="1">
            <a:off x="8207538" y="3835135"/>
            <a:ext cx="168675" cy="5415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EC88C4-00C5-4935-BCAB-4C28DA44259A}"/>
              </a:ext>
            </a:extLst>
          </p:cNvPr>
          <p:cNvCxnSpPr/>
          <p:nvPr/>
        </p:nvCxnSpPr>
        <p:spPr>
          <a:xfrm flipH="1">
            <a:off x="2443232" y="4667545"/>
            <a:ext cx="168675" cy="5415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6BA2E1-73D2-4336-83FE-609A5A06DCAB}"/>
              </a:ext>
            </a:extLst>
          </p:cNvPr>
          <p:cNvGrpSpPr/>
          <p:nvPr/>
        </p:nvGrpSpPr>
        <p:grpSpPr>
          <a:xfrm>
            <a:off x="8084313" y="4667545"/>
            <a:ext cx="253013" cy="541538"/>
            <a:chOff x="9695153" y="2464942"/>
            <a:chExt cx="253013" cy="54153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89051A-417C-4B55-85F4-71D170ECCBF3}"/>
                </a:ext>
              </a:extLst>
            </p:cNvPr>
            <p:cNvCxnSpPr/>
            <p:nvPr/>
          </p:nvCxnSpPr>
          <p:spPr>
            <a:xfrm flipH="1">
              <a:off x="9779491" y="2464942"/>
              <a:ext cx="168675" cy="5415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174C365-7402-45E2-81EE-FB475FC47E72}"/>
                </a:ext>
              </a:extLst>
            </p:cNvPr>
            <p:cNvCxnSpPr/>
            <p:nvPr/>
          </p:nvCxnSpPr>
          <p:spPr>
            <a:xfrm flipH="1">
              <a:off x="9695153" y="2464942"/>
              <a:ext cx="168675" cy="5415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56E1769-EC7A-4713-A535-E136B5B33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" y="67614"/>
            <a:ext cx="1061035" cy="1496523"/>
          </a:xfrm>
          <a:prstGeom prst="rect">
            <a:avLst/>
          </a:prstGeom>
        </p:spPr>
      </p:pic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FFBA7222-A5D2-4A1D-901E-1CFF2C0528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6118" y="4218278"/>
            <a:ext cx="1886001" cy="26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024110" y="621263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72D94-21FC-4B3F-ACE0-747D843CE5D8}"/>
              </a:ext>
            </a:extLst>
          </p:cNvPr>
          <p:cNvSpPr/>
          <p:nvPr/>
        </p:nvSpPr>
        <p:spPr>
          <a:xfrm>
            <a:off x="1589600" y="1609025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F9BBB2-ABFC-4648-94AD-8004E6C42F30}"/>
              </a:ext>
            </a:extLst>
          </p:cNvPr>
          <p:cNvSpPr/>
          <p:nvPr/>
        </p:nvSpPr>
        <p:spPr>
          <a:xfrm>
            <a:off x="1573099" y="3052873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1EBCA1-A845-4E33-B08B-9473AFFBEADD}"/>
              </a:ext>
            </a:extLst>
          </p:cNvPr>
          <p:cNvSpPr txBox="1"/>
          <p:nvPr/>
        </p:nvSpPr>
        <p:spPr>
          <a:xfrm>
            <a:off x="3048983" y="1590696"/>
            <a:ext cx="70113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FAACA1-73AA-4A6B-A74B-8090213721CC}"/>
              </a:ext>
            </a:extLst>
          </p:cNvPr>
          <p:cNvSpPr txBox="1"/>
          <p:nvPr/>
        </p:nvSpPr>
        <p:spPr>
          <a:xfrm>
            <a:off x="4203890" y="3052873"/>
            <a:ext cx="690949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91B7C-7AEA-4514-91C4-811727EF4DFA}"/>
              </a:ext>
            </a:extLst>
          </p:cNvPr>
          <p:cNvSpPr/>
          <p:nvPr/>
        </p:nvSpPr>
        <p:spPr>
          <a:xfrm>
            <a:off x="1589600" y="2304344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A452B-F417-4AA7-A07F-2891247EBA2F}"/>
              </a:ext>
            </a:extLst>
          </p:cNvPr>
          <p:cNvSpPr txBox="1"/>
          <p:nvPr/>
        </p:nvSpPr>
        <p:spPr>
          <a:xfrm>
            <a:off x="4120237" y="2322673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570152-73A7-429B-BB8A-86E24B31F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" y="67614"/>
            <a:ext cx="1061035" cy="1496523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BE257621-DAAA-40EC-ACFD-C6B9A3B49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6118" y="4218278"/>
            <a:ext cx="1886001" cy="26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C0C4D8-0A6C-4917-A24B-BC372788D1F6}"/>
              </a:ext>
            </a:extLst>
          </p:cNvPr>
          <p:cNvSpPr txBox="1"/>
          <p:nvPr/>
        </p:nvSpPr>
        <p:spPr>
          <a:xfrm>
            <a:off x="2024110" y="621263"/>
            <a:ext cx="7648385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2DF758-CCED-4512-AFBE-53000227D01A}"/>
              </a:ext>
            </a:extLst>
          </p:cNvPr>
          <p:cNvSpPr/>
          <p:nvPr/>
        </p:nvSpPr>
        <p:spPr>
          <a:xfrm>
            <a:off x="1842922" y="2174230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endParaRPr lang="vi-VN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DC37A-0749-45B2-B494-1DF1AE988053}"/>
              </a:ext>
            </a:extLst>
          </p:cNvPr>
          <p:cNvSpPr txBox="1"/>
          <p:nvPr/>
        </p:nvSpPr>
        <p:spPr>
          <a:xfrm>
            <a:off x="4578596" y="2162493"/>
            <a:ext cx="707680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834B9-F72C-4162-81F7-9D9D22A68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" y="67614"/>
            <a:ext cx="1061035" cy="1496523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75327B0C-2775-48F5-96E6-CA6BD18B3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86118" y="4218278"/>
            <a:ext cx="1886001" cy="266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5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54EBFD6-F8EB-40FE-8148-3E8F3DCE75F4}"/>
              </a:ext>
            </a:extLst>
          </p:cNvPr>
          <p:cNvSpPr txBox="1"/>
          <p:nvPr/>
        </p:nvSpPr>
        <p:spPr>
          <a:xfrm>
            <a:off x="2485748" y="1003178"/>
            <a:ext cx="764838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id="{197882FE-01A0-4B80-890D-001A83C2A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>
          <a:xfrm>
            <a:off x="1353508" y="2672179"/>
            <a:ext cx="9135285" cy="294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789279-DA1A-48E3-80B7-C564D2953579}"/>
              </a:ext>
            </a:extLst>
          </p:cNvPr>
          <p:cNvSpPr/>
          <p:nvPr/>
        </p:nvSpPr>
        <p:spPr>
          <a:xfrm>
            <a:off x="9496680" y="245049"/>
            <a:ext cx="2545631" cy="5847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</a:t>
            </a:r>
            <a:r>
              <a:rPr lang="en-US" sz="20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7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89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58" y="1052310"/>
            <a:ext cx="7188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Thứ tư ngày 23 tháng 2 năm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1442" y="1736446"/>
            <a:ext cx="1962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458" y="2420582"/>
            <a:ext cx="6990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66"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     Đǌ: Khủng long (tiết 1+2)</a:t>
            </a:r>
          </a:p>
        </p:txBody>
      </p:sp>
    </p:spTree>
    <p:extLst>
      <p:ext uri="{BB962C8B-B14F-4D97-AF65-F5344CB8AC3E}">
        <p14:creationId xmlns:p14="http://schemas.microsoft.com/office/powerpoint/2010/main" val="236797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82129" y="783148"/>
            <a:ext cx="810987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82129" y="1583916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ngắt giọng phù hợp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altLang="zh-CN" sz="3500" spc="-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3500" spc="-2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78805" y="1437748"/>
            <a:ext cx="7195472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vi-VN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long;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long.</a:t>
            </a: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endParaRPr lang="en-US" altLang="zh-CN" sz="35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indent="-571500" algn="just" defTabSz="1219170">
              <a:buFont typeface="Arial" panose="020B0604020202020204" pitchFamily="34" charset="0"/>
              <a:buChar char="•"/>
            </a:pP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altLang="zh-CN" sz="3500" spc="-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altLang="zh-CN" sz="3500" spc="-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500" spc="-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60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spc="67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16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AA223E0-AC5A-40BE-B892-DA2C9788D650}"/>
              </a:ext>
            </a:extLst>
          </p:cNvPr>
          <p:cNvSpPr txBox="1"/>
          <p:nvPr/>
        </p:nvSpPr>
        <p:spPr>
          <a:xfrm>
            <a:off x="323280" y="728669"/>
            <a:ext cx="11545439" cy="5724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Khủng 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E9E2D6-156C-4111-AE6C-470663B308DB}"/>
              </a:ext>
            </a:extLst>
          </p:cNvPr>
          <p:cNvSpPr txBox="1"/>
          <p:nvPr/>
        </p:nvSpPr>
        <p:spPr>
          <a:xfrm>
            <a:off x="4519991" y="64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742005" y="69777"/>
            <a:ext cx="2331720" cy="58118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2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1" y="828426"/>
            <a:ext cx="3772349" cy="3352957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4533845" y="1272122"/>
            <a:ext cx="3225238" cy="2909261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8427832" y="986582"/>
            <a:ext cx="2944463" cy="3201963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72993" r="67059" b="11739"/>
          <a:stretch/>
        </p:blipFill>
        <p:spPr>
          <a:xfrm>
            <a:off x="315558" y="5005891"/>
            <a:ext cx="3700631" cy="1047079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0" t="79268" r="35647" b="5673"/>
          <a:stretch/>
        </p:blipFill>
        <p:spPr>
          <a:xfrm>
            <a:off x="4331746" y="5436196"/>
            <a:ext cx="3514165" cy="1032737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70065" r="3177" b="14968"/>
          <a:stretch/>
        </p:blipFill>
        <p:spPr>
          <a:xfrm>
            <a:off x="8132781" y="4805081"/>
            <a:ext cx="3671944" cy="1026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7738" y="2334779"/>
            <a:ext cx="1943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213" y="2497427"/>
            <a:ext cx="1903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75583" y="2403586"/>
            <a:ext cx="1731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7E1690-0933-4F73-9623-43A9FB481250}"/>
              </a:ext>
            </a:extLst>
          </p:cNvPr>
          <p:cNvSpPr/>
          <p:nvPr/>
        </p:nvSpPr>
        <p:spPr>
          <a:xfrm>
            <a:off x="3497344" y="133165"/>
            <a:ext cx="4391599" cy="810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5">
            <a:extLst>
              <a:ext uri="{FF2B5EF4-FFF2-40B4-BE49-F238E27FC236}">
                <a16:creationId xmlns:a16="http://schemas.microsoft.com/office/drawing/2014/main" id="{22CD2831-DACD-4C81-9FAA-504FAB5B13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3" t="10249" r="3176" b="29935"/>
          <a:stretch/>
        </p:blipFill>
        <p:spPr>
          <a:xfrm>
            <a:off x="1778457" y="3656037"/>
            <a:ext cx="2944463" cy="3201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09A992-8693-4B4A-B603-739C9E5D6200}"/>
              </a:ext>
            </a:extLst>
          </p:cNvPr>
          <p:cNvSpPr txBox="1"/>
          <p:nvPr/>
        </p:nvSpPr>
        <p:spPr>
          <a:xfrm>
            <a:off x="2264681" y="5032363"/>
            <a:ext cx="1780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4">
            <a:extLst>
              <a:ext uri="{FF2B5EF4-FFF2-40B4-BE49-F238E27FC236}">
                <a16:creationId xmlns:a16="http://schemas.microsoft.com/office/drawing/2014/main" id="{09E30AAE-2132-4906-9400-1CF650A8A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20706" r="35647" b="20732"/>
          <a:stretch/>
        </p:blipFill>
        <p:spPr>
          <a:xfrm>
            <a:off x="6810740" y="3948739"/>
            <a:ext cx="3300926" cy="29092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1E1CA7-27EB-4B6E-B9EB-E6DA87069757}"/>
              </a:ext>
            </a:extLst>
          </p:cNvPr>
          <p:cNvSpPr txBox="1"/>
          <p:nvPr/>
        </p:nvSpPr>
        <p:spPr>
          <a:xfrm>
            <a:off x="7276210" y="5056542"/>
            <a:ext cx="22542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BBE6DE2-6FB5-4CAF-AE86-444A5651ED0E}"/>
              </a:ext>
            </a:extLst>
          </p:cNvPr>
          <p:cNvSpPr txBox="1"/>
          <p:nvPr/>
        </p:nvSpPr>
        <p:spPr>
          <a:xfrm>
            <a:off x="475680" y="881069"/>
            <a:ext cx="11545439" cy="5724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Khủng 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Chân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Trước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D43B76-590F-46C8-8662-1C9604598BC3}"/>
              </a:ext>
            </a:extLst>
          </p:cNvPr>
          <p:cNvSpPr/>
          <p:nvPr/>
        </p:nvSpPr>
        <p:spPr>
          <a:xfrm>
            <a:off x="9002598" y="6941"/>
            <a:ext cx="2966897" cy="4926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53BE-ED00-4B18-BB1F-5D32BFD20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9" y="892331"/>
            <a:ext cx="466926" cy="4412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0ACE29-0463-4244-AAC1-E83848238C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6" y="1524288"/>
            <a:ext cx="441232" cy="441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836FA888-1112-49B4-87CE-1A1396A14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2" y="3002020"/>
            <a:ext cx="466926" cy="441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922A0-E45A-4F56-98F6-A06AFDD82A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616322" y="5024269"/>
            <a:ext cx="466926" cy="4757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001BCD-CF7B-463B-9F8B-A2FE0CE36D80}"/>
              </a:ext>
            </a:extLst>
          </p:cNvPr>
          <p:cNvSpPr txBox="1"/>
          <p:nvPr/>
        </p:nvSpPr>
        <p:spPr>
          <a:xfrm>
            <a:off x="4672391" y="1588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85CCBD3-249E-4CF8-81D4-7764A61E21FF}"/>
              </a:ext>
            </a:extLst>
          </p:cNvPr>
          <p:cNvSpPr/>
          <p:nvPr/>
        </p:nvSpPr>
        <p:spPr>
          <a:xfrm>
            <a:off x="475680" y="4625179"/>
            <a:ext cx="445441" cy="365760"/>
          </a:xfrm>
          <a:prstGeom prst="roundRect">
            <a:avLst/>
          </a:prstGeom>
          <a:solidFill>
            <a:srgbClr val="99CCF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hlinkClick r:id="rId8" action="ppaction://hlinksldjump"/>
            <a:extLst>
              <a:ext uri="{FF2B5EF4-FFF2-40B4-BE49-F238E27FC236}">
                <a16:creationId xmlns:a16="http://schemas.microsoft.com/office/drawing/2014/main" id="{748F1E17-8ED4-4C1B-9D36-D19C4F521758}"/>
              </a:ext>
            </a:extLst>
          </p:cNvPr>
          <p:cNvSpPr/>
          <p:nvPr/>
        </p:nvSpPr>
        <p:spPr>
          <a:xfrm>
            <a:off x="11575678" y="4043184"/>
            <a:ext cx="445441" cy="365760"/>
          </a:xfrm>
          <a:prstGeom prst="roundRect">
            <a:avLst/>
          </a:prstGeom>
          <a:solidFill>
            <a:srgbClr val="99CCF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hlinkClick r:id="rId8" action="ppaction://hlinksldjump"/>
            <a:extLst>
              <a:ext uri="{FF2B5EF4-FFF2-40B4-BE49-F238E27FC236}">
                <a16:creationId xmlns:a16="http://schemas.microsoft.com/office/drawing/2014/main" id="{2614F77B-AE2F-46AB-9D99-19F0658C22E8}"/>
              </a:ext>
            </a:extLst>
          </p:cNvPr>
          <p:cNvSpPr/>
          <p:nvPr/>
        </p:nvSpPr>
        <p:spPr>
          <a:xfrm>
            <a:off x="5650558" y="4457819"/>
            <a:ext cx="1502409" cy="533120"/>
          </a:xfrm>
          <a:prstGeom prst="roundRect">
            <a:avLst/>
          </a:prstGeom>
          <a:solidFill>
            <a:srgbClr val="99CCF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hlinkClick r:id="rId8" action="ppaction://hlinksldjump"/>
            <a:extLst>
              <a:ext uri="{FF2B5EF4-FFF2-40B4-BE49-F238E27FC236}">
                <a16:creationId xmlns:a16="http://schemas.microsoft.com/office/drawing/2014/main" id="{EC188D43-E06F-449E-B28E-FB048D63A88B}"/>
              </a:ext>
            </a:extLst>
          </p:cNvPr>
          <p:cNvSpPr/>
          <p:nvPr/>
        </p:nvSpPr>
        <p:spPr>
          <a:xfrm>
            <a:off x="7164871" y="4466035"/>
            <a:ext cx="1837727" cy="533120"/>
          </a:xfrm>
          <a:prstGeom prst="roundRect">
            <a:avLst/>
          </a:prstGeom>
          <a:solidFill>
            <a:srgbClr val="99CCF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hlinkClick r:id="rId9" action="ppaction://hlinksldjump"/>
            <a:extLst>
              <a:ext uri="{FF2B5EF4-FFF2-40B4-BE49-F238E27FC236}">
                <a16:creationId xmlns:a16="http://schemas.microsoft.com/office/drawing/2014/main" id="{DF1DFB6E-8370-4F42-8CEB-B4D45BE637F1}"/>
              </a:ext>
            </a:extLst>
          </p:cNvPr>
          <p:cNvSpPr/>
          <p:nvPr/>
        </p:nvSpPr>
        <p:spPr>
          <a:xfrm>
            <a:off x="8836355" y="5002530"/>
            <a:ext cx="1988961" cy="533120"/>
          </a:xfrm>
          <a:prstGeom prst="roundRect">
            <a:avLst/>
          </a:prstGeom>
          <a:solidFill>
            <a:srgbClr val="99CCFF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90B0E62-78DC-4AC5-9AE5-992852439A2C}"/>
              </a:ext>
            </a:extLst>
          </p:cNvPr>
          <p:cNvSpPr txBox="1"/>
          <p:nvPr/>
        </p:nvSpPr>
        <p:spPr>
          <a:xfrm>
            <a:off x="475680" y="881069"/>
            <a:ext cx="11545439" cy="5724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Khủng 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nghĩ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Chân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dũng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Trước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>
              <a:lnSpc>
                <a:spcPct val="120000"/>
              </a:lnSpc>
            </a:pP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Bách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khoa tri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2800" b="1" i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8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long)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5725D81-9011-4C15-95B2-50547A456A06}"/>
              </a:ext>
            </a:extLst>
          </p:cNvPr>
          <p:cNvSpPr/>
          <p:nvPr/>
        </p:nvSpPr>
        <p:spPr>
          <a:xfrm>
            <a:off x="9054222" y="175686"/>
            <a:ext cx="2966897" cy="4926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theo nhóm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2FE75-5F9F-49C5-8E2C-3877E1DE7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9" y="892331"/>
            <a:ext cx="466926" cy="44123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C9BAF-5D00-4251-9BE8-7FB1F99AF0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16" y="1524288"/>
            <a:ext cx="441232" cy="441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00AD93-468B-4B37-A775-5C1A82B613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22" y="3002020"/>
            <a:ext cx="466926" cy="4412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C7FDED-FD72-4E4C-9957-EDE3FFCF02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616322" y="5024269"/>
            <a:ext cx="466926" cy="4757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F70D5A-1413-4AC6-94B7-C5597CF716EF}"/>
              </a:ext>
            </a:extLst>
          </p:cNvPr>
          <p:cNvSpPr txBox="1"/>
          <p:nvPr/>
        </p:nvSpPr>
        <p:spPr>
          <a:xfrm>
            <a:off x="4672391" y="158827"/>
            <a:ext cx="362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36EAF2A-A304-434B-AAC3-401AFEFC204D}"/>
              </a:ext>
            </a:extLst>
          </p:cNvPr>
          <p:cNvSpPr/>
          <p:nvPr/>
        </p:nvSpPr>
        <p:spPr>
          <a:xfrm>
            <a:off x="9054221" y="188835"/>
            <a:ext cx="2966897" cy="4926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toàn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8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1507</Words>
  <Application>Microsoft Office PowerPoint</Application>
  <PresentationFormat>Widescreen</PresentationFormat>
  <Paragraphs>115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黑体</vt:lpstr>
      <vt:lpstr>Arial</vt:lpstr>
      <vt:lpstr>Arial-Rounded</vt:lpstr>
      <vt:lpstr>Calibri</vt:lpstr>
      <vt:lpstr>Calibri Light</vt:lpstr>
      <vt:lpstr>HP001 4 hàng</vt:lpstr>
      <vt:lpstr>Times New Roman</vt:lpstr>
      <vt:lpstr>字魂105号-简雅黑</vt:lpstr>
      <vt:lpstr>Office Theme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10</cp:revision>
  <dcterms:created xsi:type="dcterms:W3CDTF">2021-07-31T08:14:36Z</dcterms:created>
  <dcterms:modified xsi:type="dcterms:W3CDTF">2022-02-20T15:01:28Z</dcterms:modified>
</cp:coreProperties>
</file>