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007577135" r:id="rId2"/>
    <p:sldId id="2007577136" r:id="rId3"/>
    <p:sldId id="2007577137" r:id="rId4"/>
    <p:sldId id="2007577129" r:id="rId5"/>
    <p:sldId id="335" r:id="rId6"/>
    <p:sldId id="2007577138" r:id="rId7"/>
    <p:sldId id="2007577139" r:id="rId8"/>
    <p:sldId id="2007577133" r:id="rId9"/>
    <p:sldId id="2007577134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1A37A9-5289-4AEC-8881-2B2FE3F2E8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8" y="117958"/>
            <a:ext cx="1433052" cy="143305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668969"/>
            <a:ext cx="9566979" cy="3709773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772878" y="525937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0BC6F8-F89F-4E13-A848-85DA83E724CB}"/>
              </a:ext>
            </a:extLst>
          </p:cNvPr>
          <p:cNvSpPr txBox="1"/>
          <p:nvPr/>
        </p:nvSpPr>
        <p:spPr>
          <a:xfrm>
            <a:off x="1661555" y="2204615"/>
            <a:ext cx="91391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</a:p>
          <a:p>
            <a:pPr algn="ctr" defTabSz="914377">
              <a:defRPr/>
            </a:pPr>
            <a:r>
              <a:rPr lang="en-US" sz="4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</a:p>
          <a:p>
            <a:pPr algn="ctr" defTabSz="914377"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8 : LŨY TRE</a:t>
            </a:r>
            <a:endParaRPr lang="en-US" sz="4000" b="1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823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3682571" y="2812030"/>
            <a:ext cx="81308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động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tiếp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nối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896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57" y="1052310"/>
            <a:ext cx="718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ngày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17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2022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1441" y="1736446"/>
            <a:ext cx="196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Tiếng</a:t>
            </a:r>
            <a:r>
              <a:rPr lang="en-US" sz="2800" b="1" dirty="0">
                <a:solidFill>
                  <a:prstClr val="white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prstClr val="white"/>
                </a:solidFill>
                <a:latin typeface="HP001 4 hàng" panose="020B0603050302020204" pitchFamily="34" charset="0"/>
              </a:rPr>
              <a:t>Việt</a:t>
            </a:r>
            <a:endParaRPr lang="en-US" sz="2800" b="1" dirty="0">
              <a:solidFill>
                <a:prstClr val="white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849" y="2405419"/>
            <a:ext cx="564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   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Luỹ</a:t>
            </a:r>
            <a:r>
              <a:rPr lang="en-US" sz="28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tre</a:t>
            </a:r>
            <a:endParaRPr lang="en-US" sz="28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02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46" y="1899241"/>
            <a:ext cx="1015992" cy="755971"/>
          </a:xfrm>
          <a:prstGeom prst="rect">
            <a:avLst/>
          </a:prstGeom>
        </p:spPr>
      </p:pic>
      <p:pic>
        <p:nvPicPr>
          <p:cNvPr id="3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46" y="3161212"/>
            <a:ext cx="1015992" cy="755971"/>
          </a:xfrm>
          <a:prstGeom prst="rect">
            <a:avLst/>
          </a:prstGeom>
        </p:spPr>
      </p:pic>
      <p:sp>
        <p:nvSpPr>
          <p:cNvPr id="4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4191727" y="642723"/>
            <a:ext cx="4115355" cy="715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4051" dirty="0">
                <a:solidFill>
                  <a:srgbClr val="FF0000"/>
                </a:solidFill>
                <a:ea typeface="思源黑体 CN Bold" panose="020B0800000000000000" pitchFamily="34" charset="-122"/>
                <a:cs typeface="Calibri" panose="020F0502020204030204" pitchFamily="34" charset="0"/>
              </a:rPr>
              <a:t>Yêu cầu cần đạt</a:t>
            </a:r>
            <a:endParaRPr lang="zh-CN" altLang="en-US" sz="4051" dirty="0">
              <a:solidFill>
                <a:srgbClr val="FF0000"/>
              </a:solidFill>
              <a:ea typeface="思源黑体 CN Bold" panose="020B0800000000000000" pitchFamily="34" charset="-122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E31A8D-1ACD-499F-A029-A548BFAB4EF3}"/>
              </a:ext>
            </a:extLst>
          </p:cNvPr>
          <p:cNvSpPr txBox="1"/>
          <p:nvPr/>
        </p:nvSpPr>
        <p:spPr>
          <a:xfrm>
            <a:off x="2788884" y="1770101"/>
            <a:ext cx="7844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đúng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một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thơ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ngắn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Luỹ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tre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rồi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theo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hình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thức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nghe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–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viết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1D5846-644B-4362-ACAC-34CDDE66F124}"/>
              </a:ext>
            </a:extLst>
          </p:cNvPr>
          <p:cNvSpPr txBox="1"/>
          <p:nvPr/>
        </p:nvSpPr>
        <p:spPr>
          <a:xfrm>
            <a:off x="2788884" y="3036808"/>
            <a:ext cx="78442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2060"/>
                </a:solidFill>
                <a:ea typeface="SimSun" panose="02010600030101010101" pitchFamily="2" charset="-122"/>
              </a:rPr>
              <a:t>- B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iết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cách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trình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bày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đoạn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thơ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,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biết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viết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hoa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chữ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cái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đầu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rgbClr val="002060"/>
                </a:solidFill>
                <a:ea typeface="SimSun" panose="02010600030101010101" pitchFamily="2" charset="-122"/>
              </a:rPr>
              <a:t>câu</a:t>
            </a:r>
            <a:r>
              <a:rPr lang="en-US" sz="2800" dirty="0">
                <a:solidFill>
                  <a:srgbClr val="002060"/>
                </a:solidFill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" name="图片 54">
            <a:extLst>
              <a:ext uri="{FF2B5EF4-FFF2-40B4-BE49-F238E27FC236}">
                <a16:creationId xmlns:a16="http://schemas.microsoft.com/office/drawing/2014/main" id="{BF079657-1FFE-4780-8D68-69B58F686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646" y="4402583"/>
            <a:ext cx="1015992" cy="7559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B6DA8E-861F-4FA2-B8DB-03A331906277}"/>
              </a:ext>
            </a:extLst>
          </p:cNvPr>
          <p:cNvSpPr txBox="1"/>
          <p:nvPr/>
        </p:nvSpPr>
        <p:spPr>
          <a:xfrm>
            <a:off x="2837650" y="4303516"/>
            <a:ext cx="799145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Làm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được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các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tập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chính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tả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phân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biệt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uynh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uych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, l/n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hoặc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iêt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/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iêc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ea typeface="SimSun" panose="02010600030101010101" pitchFamily="2" charset="-122"/>
              </a:rPr>
              <a:t>.</a:t>
            </a:r>
            <a:endParaRPr lang="en-US" sz="2800" dirty="0">
              <a:solidFill>
                <a:schemeClr val="accent1">
                  <a:lumMod val="50000"/>
                </a:schemeClr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97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290513" y="1064723"/>
            <a:ext cx="52334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Mỗi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sớm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thức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dậy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Luỹ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ǟào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Ngọn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gọng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vó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ang 1 ô ly" panose="020B0603050302020204" charset="0"/>
              <a:ea typeface="+mn-ea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Kéo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5D6-BC2E-4D82-92CC-52BE580FA8B9}"/>
              </a:ext>
            </a:extLst>
          </p:cNvPr>
          <p:cNvSpPr txBox="1"/>
          <p:nvPr/>
        </p:nvSpPr>
        <p:spPr>
          <a:xfrm>
            <a:off x="290513" y="3698936"/>
            <a:ext cx="59609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Những trưa đồng đầy nắng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âu nằm nhai bóng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âm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bần thần nhớ gió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Chợt về đầy tiếng chim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51476" y="1064723"/>
            <a:ext cx="55670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Mặt trời xuống núi ngủ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ǟ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e nâng vầng trăng lên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Sao, sao treo đầy cành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ang 1 ô ly" panose="020B0603050302020204" charset="0"/>
                <a:ea typeface="+mn-ea"/>
                <a:cs typeface="HP001 4 hang 1 ô ly" panose="020B0603050302020204" charset="0"/>
              </a:rPr>
              <a:t>Suốt đêm dài thắp sáng.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678592" y="425948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390061" y="1497825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390061" y="2076560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390061" y="2585846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390061" y="3141430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445608" y="4124306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CC5590-C534-41F7-AF41-83895437DD65}"/>
              </a:ext>
            </a:extLst>
          </p:cNvPr>
          <p:cNvCxnSpPr>
            <a:cxnSpLocks/>
          </p:cNvCxnSpPr>
          <p:nvPr/>
        </p:nvCxnSpPr>
        <p:spPr>
          <a:xfrm>
            <a:off x="445608" y="467989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5A1A5-5973-43DD-A963-F8DC39430DC0}"/>
              </a:ext>
            </a:extLst>
          </p:cNvPr>
          <p:cNvCxnSpPr>
            <a:cxnSpLocks/>
          </p:cNvCxnSpPr>
          <p:nvPr/>
        </p:nvCxnSpPr>
        <p:spPr>
          <a:xfrm>
            <a:off x="445608" y="5223901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1CBD90-F954-488C-9835-E12935035B4F}"/>
              </a:ext>
            </a:extLst>
          </p:cNvPr>
          <p:cNvCxnSpPr>
            <a:cxnSpLocks/>
          </p:cNvCxnSpPr>
          <p:nvPr/>
        </p:nvCxnSpPr>
        <p:spPr>
          <a:xfrm>
            <a:off x="445608" y="580263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71845" y="1483357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429718" y="2062092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87346" y="257137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6678592" y="4259483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287346" y="3141430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946711" y="-14614"/>
            <a:ext cx="7154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Luỹ</a:t>
            </a:r>
            <a:r>
              <a:rPr lang="en-US" sz="4000" b="1" kern="0" dirty="0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AB40">
                    <a:lumMod val="50000"/>
                  </a:srgbClr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tre</a:t>
            </a:r>
            <a:endParaRPr lang="en-US" sz="4000" b="1" kern="0" dirty="0">
              <a:solidFill>
                <a:srgbClr val="FFAB40">
                  <a:lumMod val="50000"/>
                </a:srgbClr>
              </a:solidFill>
              <a:latin typeface="HP001 4 hàng" panose="020B060305030202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24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728139" y="460384"/>
            <a:ext cx="7154436" cy="1003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FFAB40">
                    <a:lumMod val="50000"/>
                  </a:srgbClr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Các từ dễ viết sai</a:t>
            </a:r>
            <a:endParaRPr lang="en-US" sz="4400" b="1" kern="0" dirty="0">
              <a:solidFill>
                <a:srgbClr val="FFAB40">
                  <a:lumMod val="50000"/>
                </a:srgbClr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77320" y="1752072"/>
            <a:ext cx="7995683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rì rào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77320" y="2536664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gọng vó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77320" y="4154520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nhai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47944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2577320" y="3345592"/>
            <a:ext cx="799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  <a:sym typeface="Arial"/>
              </a:rPr>
              <a:t>     thắp sáng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Học sinh viết bài vào vở ô li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94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267" b="1" i="0" u="none" strike="noStrike" kern="0" cap="none" spc="0" normalizeH="0" baseline="0" noProof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 BÀI</a:t>
            </a:r>
            <a:endParaRPr kumimoji="0" lang="en-US" sz="4267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56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100797"/>
            <a:ext cx="5525588" cy="668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1315711" y="424385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701039" y="1702734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-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327" y="1785006"/>
            <a:ext cx="982249" cy="543341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492" y="1785006"/>
            <a:ext cx="967874" cy="543341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577" y="3102115"/>
            <a:ext cx="1031965" cy="52006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Những hạt mưa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Gọi mùa xuân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lại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Trên mắt trời xanh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iêt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iêc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vuông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2698595" y="4353454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Chỉ thấy vòm lá 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iếc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Điệu bổng trầm tha th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-Rounded" panose="020B0500000000000000" pitchFamily="34" charset="0"/>
                <a:cs typeface="Calibri" panose="020F0502020204030204" pitchFamily="34" charset="0"/>
              </a:rPr>
              <a:t>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Arial-Rounded" panose="020B0500000000000000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956662" y="2619613"/>
            <a:ext cx="141195" cy="541107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051" y="3160721"/>
            <a:ext cx="204227" cy="433216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3E120286-1E69-46B9-895B-A8D7629D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88" y="4998106"/>
            <a:ext cx="559009" cy="449105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88F46DCC-A5FA-4858-89ED-124B09E4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321" y="6126480"/>
            <a:ext cx="550128" cy="44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327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Arial-Rounded</vt:lpstr>
      <vt:lpstr>Calibri</vt:lpstr>
      <vt:lpstr>HP001 4 hàng</vt:lpstr>
      <vt:lpstr>HP001 4 hang 1 ô ly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Ms Quyen</cp:lastModifiedBy>
  <cp:revision>7</cp:revision>
  <dcterms:created xsi:type="dcterms:W3CDTF">2021-08-01T08:27:13Z</dcterms:created>
  <dcterms:modified xsi:type="dcterms:W3CDTF">2022-02-13T15:12:05Z</dcterms:modified>
</cp:coreProperties>
</file>