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007577122" r:id="rId2"/>
    <p:sldId id="358" r:id="rId3"/>
    <p:sldId id="281" r:id="rId4"/>
    <p:sldId id="297" r:id="rId5"/>
    <p:sldId id="298" r:id="rId6"/>
    <p:sldId id="299" r:id="rId7"/>
    <p:sldId id="300" r:id="rId8"/>
    <p:sldId id="301" r:id="rId9"/>
    <p:sldId id="302" r:id="rId10"/>
    <p:sldId id="303" r:id="rId11"/>
    <p:sldId id="304" r:id="rId12"/>
    <p:sldId id="305" r:id="rId13"/>
    <p:sldId id="2007577120"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0C330-9F4E-4DE8-B67E-3AC08DA5C650}"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1456-EB63-47F2-AEC0-C7A24F76BC41}" type="slidenum">
              <a:rPr lang="en-US" smtClean="0"/>
              <a:t>‹#›</a:t>
            </a:fld>
            <a:endParaRPr lang="en-US"/>
          </a:p>
        </p:txBody>
      </p:sp>
    </p:spTree>
    <p:extLst>
      <p:ext uri="{BB962C8B-B14F-4D97-AF65-F5344CB8AC3E}">
        <p14:creationId xmlns:p14="http://schemas.microsoft.com/office/powerpoint/2010/main" val="243943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D12D-9343-417F-8A95-37236815AE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57936-2062-4516-BA88-E98062A05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C5ADB-DFC1-418B-9792-3B9F449E71FB}"/>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BEFAA507-D869-4906-B50D-7C8E179A8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00685-27BB-4483-A8AB-32706AEAB221}"/>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156872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30C7-DEBA-44E0-A2A0-B2B4196AB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E68C8-F463-4AAE-AE2E-A0CA81A2E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CED28-92A7-41CA-AAE5-9430DFC55E06}"/>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856C6C9E-7B91-4F73-9F89-6331F5768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3B574-F30B-4416-9C25-8B66330A02B2}"/>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342115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D2D87-FDA7-45CF-BD38-F6628CA6E1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3CE47-4E68-49F6-83E6-2276B9A017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44A18-32D5-4D0C-A650-930D7D6265B6}"/>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0E202ECA-1052-47A7-9402-5B481495F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41764-9D57-4531-B32B-44862A3BE56C}"/>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23923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470D-28EA-48A7-81F6-245E1A975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27181-BD64-4BDA-927A-1981BB229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7E3E9-A5D7-46D3-A330-AAC58943D522}"/>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0B4B2D14-3FD7-4858-A9AC-AB0CEA9F3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726F3-F0D1-49B8-B83E-396AFB5DC301}"/>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327519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A980-C139-46B4-B9F5-250C35025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486FA-EB49-4396-8DC3-097B3BEC9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B18A6-16A5-447B-9FDE-D480B1F650FA}"/>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09DB7437-74D1-4231-BDE5-9394B3068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B54B0-8630-465C-B10F-4CAAF4E14079}"/>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16745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DB8A-9A00-4672-9B41-38CC72B8D7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7F265-AC62-4413-B091-18FC97E791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A602D-AF4C-403B-BC8E-CD71A5C2F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9E172E-0C4C-4C50-82E5-BA67D09ADD8A}"/>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6" name="Footer Placeholder 5">
            <a:extLst>
              <a:ext uri="{FF2B5EF4-FFF2-40B4-BE49-F238E27FC236}">
                <a16:creationId xmlns:a16="http://schemas.microsoft.com/office/drawing/2014/main" id="{BD2B9B45-8A65-46C5-A219-31363E3DC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03800-8E14-4499-8262-84FC8B6D59DF}"/>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31264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B45C-AEDA-4DD5-9D2A-6FAE746E71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7B7E9-F2D2-49DB-95F3-ED438C884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7653D-9ED6-4D12-A016-9D66C86BE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724BD2-6FFB-4292-8D05-515A6A545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84316-6571-4936-977B-CAA7C19F73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459977-ED73-4F40-8C1E-B4C4A90B93CB}"/>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8" name="Footer Placeholder 7">
            <a:extLst>
              <a:ext uri="{FF2B5EF4-FFF2-40B4-BE49-F238E27FC236}">
                <a16:creationId xmlns:a16="http://schemas.microsoft.com/office/drawing/2014/main" id="{804E74CC-6B55-451E-8F6F-22FE63E754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8AFA37-A0A7-4872-99E0-F4FA028BF21A}"/>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414102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4CD5-867E-4580-9C2F-D5FE0086A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2F318A-4ACD-47B3-A001-AD2239093964}"/>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4" name="Footer Placeholder 3">
            <a:extLst>
              <a:ext uri="{FF2B5EF4-FFF2-40B4-BE49-F238E27FC236}">
                <a16:creationId xmlns:a16="http://schemas.microsoft.com/office/drawing/2014/main" id="{AE5D73E7-D2F7-422B-85FC-4FCDBE0AA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71CD8-0587-4617-8744-3CCEFB46C560}"/>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39056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D687D-4877-42D5-9C62-B4AC589361C0}"/>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3" name="Footer Placeholder 2">
            <a:extLst>
              <a:ext uri="{FF2B5EF4-FFF2-40B4-BE49-F238E27FC236}">
                <a16:creationId xmlns:a16="http://schemas.microsoft.com/office/drawing/2014/main" id="{75CF08A9-594B-407D-B450-CD0EDC7526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FC47D-4DDD-477E-859B-AD07445003CC}"/>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235622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88E2-74DA-4004-9C65-9CA42B4ED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A1B49-34A8-4D0F-8E58-6AAEB6B85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8245-B66E-4016-ADC8-D01CB482C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0A398-8620-4CD8-BCED-165FC078B621}"/>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6" name="Footer Placeholder 5">
            <a:extLst>
              <a:ext uri="{FF2B5EF4-FFF2-40B4-BE49-F238E27FC236}">
                <a16:creationId xmlns:a16="http://schemas.microsoft.com/office/drawing/2014/main" id="{CC261D54-9920-4654-B664-E8D05FBB8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87B4F-9DF0-4723-B8B6-FA6555411514}"/>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33199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E5BA-A147-4DB4-9860-0F4E77406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67ECD6-C573-475C-83E5-FE778CF2A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E1E46-31FF-4E39-943F-68D88B1F3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C7102-52E9-4C15-85A5-46B85EEF301D}"/>
              </a:ext>
            </a:extLst>
          </p:cNvPr>
          <p:cNvSpPr>
            <a:spLocks noGrp="1"/>
          </p:cNvSpPr>
          <p:nvPr>
            <p:ph type="dt" sz="half" idx="10"/>
          </p:nvPr>
        </p:nvSpPr>
        <p:spPr/>
        <p:txBody>
          <a:bodyPr/>
          <a:lstStyle/>
          <a:p>
            <a:fld id="{56959D7A-D064-4AB3-92E7-88023F13B30D}" type="datetimeFigureOut">
              <a:rPr lang="en-US" smtClean="0"/>
              <a:t>2/14/2022</a:t>
            </a:fld>
            <a:endParaRPr lang="en-US"/>
          </a:p>
        </p:txBody>
      </p:sp>
      <p:sp>
        <p:nvSpPr>
          <p:cNvPr id="6" name="Footer Placeholder 5">
            <a:extLst>
              <a:ext uri="{FF2B5EF4-FFF2-40B4-BE49-F238E27FC236}">
                <a16:creationId xmlns:a16="http://schemas.microsoft.com/office/drawing/2014/main" id="{1A7F7C5C-370F-4DEB-A103-BE651C96D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32667-028A-41A4-9813-AB6DBE64E64A}"/>
              </a:ext>
            </a:extLst>
          </p:cNvPr>
          <p:cNvSpPr>
            <a:spLocks noGrp="1"/>
          </p:cNvSpPr>
          <p:nvPr>
            <p:ph type="sldNum" sz="quarter" idx="12"/>
          </p:nvPr>
        </p:nvSpPr>
        <p:spPr/>
        <p:txBody>
          <a:bodyPr/>
          <a:lstStyle/>
          <a:p>
            <a:fld id="{823A98D3-0E99-4F00-B604-D39C9337EAFF}" type="slidenum">
              <a:rPr lang="en-US" smtClean="0"/>
              <a:t>‹#›</a:t>
            </a:fld>
            <a:endParaRPr lang="en-US"/>
          </a:p>
        </p:txBody>
      </p:sp>
    </p:spTree>
    <p:extLst>
      <p:ext uri="{BB962C8B-B14F-4D97-AF65-F5344CB8AC3E}">
        <p14:creationId xmlns:p14="http://schemas.microsoft.com/office/powerpoint/2010/main" val="115161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0793B-1B69-4E7A-BFBC-05E604F05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EC4A71-F498-4688-BC70-EDA000A780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5E92F-DDA3-468B-BEED-FA14AD666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59D7A-D064-4AB3-92E7-88023F13B30D}" type="datetimeFigureOut">
              <a:rPr lang="en-US" smtClean="0"/>
              <a:t>2/14/2022</a:t>
            </a:fld>
            <a:endParaRPr lang="en-US"/>
          </a:p>
        </p:txBody>
      </p:sp>
      <p:sp>
        <p:nvSpPr>
          <p:cNvPr id="5" name="Footer Placeholder 4">
            <a:extLst>
              <a:ext uri="{FF2B5EF4-FFF2-40B4-BE49-F238E27FC236}">
                <a16:creationId xmlns:a16="http://schemas.microsoft.com/office/drawing/2014/main" id="{A3453EBB-0031-4CE1-9C30-29AB52262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4BB40-236C-4C3C-B907-FE79EF903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A98D3-0E99-4F00-B604-D39C9337EAFF}" type="slidenum">
              <a:rPr lang="en-US" smtClean="0"/>
              <a:t>‹#›</a:t>
            </a:fld>
            <a:endParaRPr lang="en-US"/>
          </a:p>
        </p:txBody>
      </p:sp>
    </p:spTree>
    <p:extLst>
      <p:ext uri="{BB962C8B-B14F-4D97-AF65-F5344CB8AC3E}">
        <p14:creationId xmlns:p14="http://schemas.microsoft.com/office/powerpoint/2010/main" val="378018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4.wav"/><Relationship Id="rId7" Type="http://schemas.openxmlformats.org/officeDocument/2006/relationships/image" Target="../media/image24.jpeg"/><Relationship Id="rId12"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8.GIF"/><Relationship Id="rId5" Type="http://schemas.openxmlformats.org/officeDocument/2006/relationships/image" Target="../media/image20.png"/><Relationship Id="rId15" Type="http://schemas.openxmlformats.org/officeDocument/2006/relationships/slide" Target="slide6.xml"/><Relationship Id="rId10" Type="http://schemas.openxmlformats.org/officeDocument/2006/relationships/image" Target="../media/image27.GIF"/><Relationship Id="rId4" Type="http://schemas.openxmlformats.org/officeDocument/2006/relationships/image" Target="../media/image23.GIF"/><Relationship Id="rId9" Type="http://schemas.openxmlformats.org/officeDocument/2006/relationships/image" Target="../media/image26.png"/><Relationship Id="rId14" Type="http://schemas.openxmlformats.org/officeDocument/2006/relationships/image" Target="../media/image31.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9.png"/><Relationship Id="rId18" Type="http://schemas.openxmlformats.org/officeDocument/2006/relationships/audio" Target="../media/audio3.wav"/><Relationship Id="rId3" Type="http://schemas.openxmlformats.org/officeDocument/2006/relationships/image" Target="../media/image13.jpeg"/><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2.GIF"/><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slide" Target="slide7.xml"/><Relationship Id="rId9" Type="http://schemas.openxmlformats.org/officeDocument/2006/relationships/image" Target="../media/image16.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4.wav"/><Relationship Id="rId7" Type="http://schemas.openxmlformats.org/officeDocument/2006/relationships/image" Target="../media/image24.jpeg"/><Relationship Id="rId12"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8.GIF"/><Relationship Id="rId5" Type="http://schemas.openxmlformats.org/officeDocument/2006/relationships/image" Target="../media/image14.png"/><Relationship Id="rId15" Type="http://schemas.openxmlformats.org/officeDocument/2006/relationships/slide" Target="slide6.xml"/><Relationship Id="rId10" Type="http://schemas.openxmlformats.org/officeDocument/2006/relationships/image" Target="../media/image27.GIF"/><Relationship Id="rId4" Type="http://schemas.openxmlformats.org/officeDocument/2006/relationships/image" Target="../media/image23.GIF"/><Relationship Id="rId9" Type="http://schemas.openxmlformats.org/officeDocument/2006/relationships/image" Target="../media/image26.png"/><Relationship Id="rId14" Type="http://schemas.openxmlformats.org/officeDocument/2006/relationships/image" Target="../media/image31.GIF"/></Relationships>
</file>

<file path=ppt/slides/_rels/slide8.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4.wav"/><Relationship Id="rId7" Type="http://schemas.openxmlformats.org/officeDocument/2006/relationships/image" Target="../media/image24.jpeg"/><Relationship Id="rId12"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8.GIF"/><Relationship Id="rId5" Type="http://schemas.openxmlformats.org/officeDocument/2006/relationships/image" Target="../media/image16.png"/><Relationship Id="rId15" Type="http://schemas.openxmlformats.org/officeDocument/2006/relationships/slide" Target="slide5.xml"/><Relationship Id="rId10" Type="http://schemas.openxmlformats.org/officeDocument/2006/relationships/image" Target="../media/image27.GIF"/><Relationship Id="rId4" Type="http://schemas.openxmlformats.org/officeDocument/2006/relationships/image" Target="../media/image23.GIF"/><Relationship Id="rId9" Type="http://schemas.openxmlformats.org/officeDocument/2006/relationships/image" Target="../media/image26.png"/><Relationship Id="rId14" Type="http://schemas.openxmlformats.org/officeDocument/2006/relationships/image" Target="../media/image31.GIF"/></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audio" Target="../media/audio4.wav"/><Relationship Id="rId7" Type="http://schemas.openxmlformats.org/officeDocument/2006/relationships/image" Target="../media/image24.jpeg"/><Relationship Id="rId12"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8.GIF"/><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27.GIF"/><Relationship Id="rId4" Type="http://schemas.openxmlformats.org/officeDocument/2006/relationships/image" Target="../media/image23.GIF"/><Relationship Id="rId9" Type="http://schemas.openxmlformats.org/officeDocument/2006/relationships/image" Target="../media/image32.png"/><Relationship Id="rId1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A2B189-78F2-4D5F-B11F-74B8BF6307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168" y="92293"/>
            <a:ext cx="1264373" cy="1264373"/>
          </a:xfrm>
          <a:prstGeom prst="rect">
            <a:avLst/>
          </a:prstGeom>
        </p:spPr>
      </p:pic>
      <p:pic>
        <p:nvPicPr>
          <p:cNvPr id="5" name="图片 4">
            <a:extLst>
              <a:ext uri="{FF2B5EF4-FFF2-40B4-BE49-F238E27FC236}">
                <a16:creationId xmlns:a16="http://schemas.microsoft.com/office/drawing/2014/main" id="{A638624A-DE2F-4646-AB99-0052752B94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305"/>
          <a:stretch/>
        </p:blipFill>
        <p:spPr>
          <a:xfrm flipH="1">
            <a:off x="6942667" y="4819102"/>
            <a:ext cx="5249333" cy="2021965"/>
          </a:xfrm>
          <a:prstGeom prst="rect">
            <a:avLst/>
          </a:prstGeom>
        </p:spPr>
      </p:pic>
      <p:pic>
        <p:nvPicPr>
          <p:cNvPr id="6" name="图片 5">
            <a:extLst>
              <a:ext uri="{FF2B5EF4-FFF2-40B4-BE49-F238E27FC236}">
                <a16:creationId xmlns:a16="http://schemas.microsoft.com/office/drawing/2014/main" id="{18B1D797-8AC5-46A6-A7C1-9F0BA5E36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18" y="4926367"/>
            <a:ext cx="3537583" cy="1931633"/>
          </a:xfrm>
          <a:prstGeom prst="rect">
            <a:avLst/>
          </a:prstGeom>
        </p:spPr>
      </p:pic>
      <p:grpSp>
        <p:nvGrpSpPr>
          <p:cNvPr id="7" name="Group 6">
            <a:extLst>
              <a:ext uri="{FF2B5EF4-FFF2-40B4-BE49-F238E27FC236}">
                <a16:creationId xmlns:a16="http://schemas.microsoft.com/office/drawing/2014/main" id="{49B1F614-30B1-4AA3-B497-B194697ED1E9}"/>
              </a:ext>
            </a:extLst>
          </p:cNvPr>
          <p:cNvGrpSpPr/>
          <p:nvPr/>
        </p:nvGrpSpPr>
        <p:grpSpPr>
          <a:xfrm>
            <a:off x="1312510" y="1782097"/>
            <a:ext cx="9566979" cy="2941742"/>
            <a:chOff x="1233756" y="3227454"/>
            <a:chExt cx="9566979" cy="2941742"/>
          </a:xfrm>
          <a:solidFill>
            <a:srgbClr val="FF0066"/>
          </a:solidFill>
        </p:grpSpPr>
        <p:sp>
          <p:nvSpPr>
            <p:cNvPr id="8" name="Rectangle: Rounded Corners 7">
              <a:extLst>
                <a:ext uri="{FF2B5EF4-FFF2-40B4-BE49-F238E27FC236}">
                  <a16:creationId xmlns:a16="http://schemas.microsoft.com/office/drawing/2014/main" id="{685A1E5B-394A-4CCA-B42F-C66823115589}"/>
                </a:ext>
              </a:extLst>
            </p:cNvPr>
            <p:cNvSpPr/>
            <p:nvPr/>
          </p:nvSpPr>
          <p:spPr>
            <a:xfrm>
              <a:off x="1233756" y="3227454"/>
              <a:ext cx="9409470" cy="27998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EF784FD-61D1-4A5A-AD8F-8DB8D12293CF}"/>
                </a:ext>
              </a:extLst>
            </p:cNvPr>
            <p:cNvSpPr/>
            <p:nvPr/>
          </p:nvSpPr>
          <p:spPr>
            <a:xfrm>
              <a:off x="1391265" y="3369385"/>
              <a:ext cx="9409470" cy="279981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D55B1BE-AF6B-400D-97EE-B6C7EE33C564}"/>
              </a:ext>
            </a:extLst>
          </p:cNvPr>
          <p:cNvSpPr txBox="1"/>
          <p:nvPr/>
        </p:nvSpPr>
        <p:spPr>
          <a:xfrm>
            <a:off x="1740310" y="2200548"/>
            <a:ext cx="9139179"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 VIỆT</a:t>
            </a:r>
          </a:p>
          <a:p>
            <a:pPr algn="ctr" defTabSz="914377">
              <a:defRPr/>
            </a:pP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 VÀ NGHE</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7 : KỂ CHUYỆN: DÂY KHOAI LANG</a:t>
            </a:r>
            <a:endPar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75226D7-B86C-42B9-9918-23EDEFCAC0D3}"/>
              </a:ext>
            </a:extLst>
          </p:cNvPr>
          <p:cNvSpPr txBox="1"/>
          <p:nvPr/>
        </p:nvSpPr>
        <p:spPr>
          <a:xfrm>
            <a:off x="3930389" y="590796"/>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271053662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Hai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làm</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để</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giúp</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đỡ</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mọi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người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hết</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đói</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khổ</a:t>
            </a:r>
            <a:r>
              <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khoai</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lang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dân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a:t>
            </a:r>
            <a:r>
              <a:rPr lang="vi-VN" sz="3735" dirty="0">
                <a:solidFill>
                  <a:srgbClr val="FF0000"/>
                </a:solidFill>
                <a:latin typeface="Times New Roman" panose="02020603050405020304" pitchFamily="18" charset="0"/>
                <a:cs typeface="Times New Roman" panose="02020603050405020304" pitchFamily="18" charset="0"/>
              </a:rPr>
              <a:t>ù</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 b</a:t>
            </a:r>
            <a:r>
              <a:rPr lang="vi-VN" sz="3735" dirty="0">
                <a:solidFill>
                  <a:srgbClr val="FF0000"/>
                </a:solidFill>
                <a:latin typeface="Times New Roman" panose="02020603050405020304" pitchFamily="18" charset="0"/>
                <a:cs typeface="Times New Roman" panose="02020603050405020304" pitchFamily="18" charset="0"/>
              </a:rPr>
              <a:t>ạ</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 k</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ể</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735"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a:t>
            </a:r>
            <a:r>
              <a:rPr lang="vi-VN" sz="3735" dirty="0">
                <a:solidFill>
                  <a:srgbClr val="FF0000"/>
                </a:solidFill>
                <a:latin typeface="Times New Roman" panose="02020603050405020304" pitchFamily="18" charset="0"/>
                <a:cs typeface="Times New Roman" panose="02020603050405020304" pitchFamily="18" charset="0"/>
              </a:rPr>
              <a:t>ó</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m</a:t>
            </a:r>
            <a:r>
              <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a:t>
            </a:r>
            <a:r>
              <a:rPr lang="vi-VN" sz="3200" noProof="0" dirty="0">
                <a:solidFill>
                  <a:srgbClr val="FF0000"/>
                </a:solidFill>
                <a:latin typeface="Times New Roman" panose="02020603050405020304" pitchFamily="18" charset="0"/>
                <a:cs typeface="Times New Roman" panose="02020603050405020304" pitchFamily="18" charset="0"/>
              </a:rPr>
              <a:t>ờ</a:t>
            </a:r>
            <a:r>
              <a:rPr kumimoji="0"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i</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728EF62-E3C9-4FA4-88ED-BEC57310E7CE}"/>
              </a:ext>
            </a:extLst>
          </p:cNvPr>
          <p:cNvSpPr/>
          <p:nvPr/>
        </p:nvSpPr>
        <p:spPr>
          <a:xfrm>
            <a:off x="1269507" y="1793289"/>
            <a:ext cx="9951868" cy="18820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600" dirty="0">
                <a:latin typeface="Arial-Rounded" panose="020B0500000000000000" pitchFamily="34" charset="0"/>
                <a:ea typeface="Arial-Rounded" panose="020B0500000000000000" pitchFamily="34" charset="0"/>
                <a:cs typeface="Arial-Rounded" panose="020B0500000000000000" pitchFamily="34" charset="0"/>
              </a:rPr>
              <a:t>Kể cho người thân về những việc làm tốt của người cháu trong câu chuyện trên.</a:t>
            </a:r>
          </a:p>
        </p:txBody>
      </p:sp>
    </p:spTree>
    <p:extLst>
      <p:ext uri="{BB962C8B-B14F-4D97-AF65-F5344CB8AC3E}">
        <p14:creationId xmlns:p14="http://schemas.microsoft.com/office/powerpoint/2010/main" val="40086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026934" y="2581871"/>
            <a:ext cx="6571030"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rPr>
              <a:t>CỦNG CỐ BÀI HỌC</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8198" y="1031358"/>
            <a:ext cx="75278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ba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lang="vi-VN" sz="3200" b="1" dirty="0">
                <a:solidFill>
                  <a:prstClr val="white"/>
                </a:solidFill>
                <a:latin typeface="HP001 4 hàng" panose="020B0603050302020204" pitchFamily="34" charset="0"/>
              </a:rPr>
              <a:t>15</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2</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197" y="2378146"/>
            <a:ext cx="111077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Nói và nghe</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a:t>
            </a:r>
            <a:r>
              <a:rPr kumimoji="0" lang="vi-VN"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Kể chuyện Sự tích cây khoai lang. </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ndParaRPr>
          </a:p>
        </p:txBody>
      </p:sp>
    </p:spTree>
    <p:extLst>
      <p:ext uri="{BB962C8B-B14F-4D97-AF65-F5344CB8AC3E}">
        <p14:creationId xmlns:p14="http://schemas.microsoft.com/office/powerpoint/2010/main" val="36099827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2339340" y="319145"/>
            <a:ext cx="7430135" cy="6188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nghèo</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sống</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đào</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mài</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vi-VN"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ăn</a:t>
            </a: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Điều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mau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mắn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gì</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đến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với</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2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cháu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347</Words>
  <Application>Microsoft Office PowerPoint</Application>
  <PresentationFormat>Widescreen</PresentationFormat>
  <Paragraphs>41</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Arial-Rounded</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2</cp:revision>
  <dcterms:created xsi:type="dcterms:W3CDTF">2022-02-13T15:04:31Z</dcterms:created>
  <dcterms:modified xsi:type="dcterms:W3CDTF">2022-02-14T14:28:38Z</dcterms:modified>
</cp:coreProperties>
</file>