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9"/>
  </p:notesMasterIdLst>
  <p:sldIdLst>
    <p:sldId id="2007577118" r:id="rId3"/>
    <p:sldId id="2007577119" r:id="rId4"/>
    <p:sldId id="2007577120" r:id="rId5"/>
    <p:sldId id="2007577121" r:id="rId6"/>
    <p:sldId id="2007577122" r:id="rId7"/>
    <p:sldId id="310" r:id="rId8"/>
    <p:sldId id="2007577124" r:id="rId9"/>
    <p:sldId id="2007577113" r:id="rId10"/>
    <p:sldId id="2007577115" r:id="rId11"/>
    <p:sldId id="2007577114" r:id="rId12"/>
    <p:sldId id="2007577117" r:id="rId13"/>
    <p:sldId id="257" r:id="rId14"/>
    <p:sldId id="333" r:id="rId15"/>
    <p:sldId id="2007577116" r:id="rId16"/>
    <p:sldId id="335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573-B6A8-473E-9CEC-66563B79FC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1CBB-D617-4F57-92D3-086EE9A2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8711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4CC68-A16D-4AA0-BEB1-C7D443E2545F}"/>
              </a:ext>
            </a:extLst>
          </p:cNvPr>
          <p:cNvSpPr txBox="1"/>
          <p:nvPr userDrawn="1"/>
        </p:nvSpPr>
        <p:spPr>
          <a:xfrm>
            <a:off x="9038288" y="6506308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/>
                </a:solidFill>
              </a:rPr>
              <a:t>Hương</a:t>
            </a:r>
            <a:r>
              <a:rPr lang="en-US" sz="1200" i="1" dirty="0">
                <a:solidFill>
                  <a:schemeClr val="accent6"/>
                </a:solidFill>
              </a:rPr>
              <a:t> </a:t>
            </a:r>
            <a:r>
              <a:rPr lang="en-US" sz="1200" i="1" dirty="0" err="1">
                <a:solidFill>
                  <a:schemeClr val="accent6"/>
                </a:solidFill>
              </a:rPr>
              <a:t>Thảo</a:t>
            </a:r>
            <a:r>
              <a:rPr lang="en-US" sz="1200" i="1" dirty="0">
                <a:solidFill>
                  <a:schemeClr val="accent6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5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1669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4031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7200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947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5106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1942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8019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 sz="2800"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47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3738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2595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8648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69288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81604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020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panose="00000500000000000000" pitchFamily="2" charset="-122"/>
              <a:ea typeface="inpin heiti" panose="00000500000000000000" pitchFamily="2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9637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28665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2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119360"/>
            <a:ext cx="1275034" cy="12750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2016092"/>
            <a:ext cx="9566979" cy="3135485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742646" y="525937"/>
            <a:ext cx="4549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563752" y="2301309"/>
            <a:ext cx="68108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</a:t>
            </a: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 2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Viết: Chữ hoa </a:t>
            </a:r>
            <a:r>
              <a:rPr lang="en-US" sz="4800" b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anose="020B0500000000000000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HOA T  CỠ CHỮ 2.5 ly">
            <a:hlinkClick r:id="" action="ppaction://media"/>
            <a:extLst>
              <a:ext uri="{FF2B5EF4-FFF2-40B4-BE49-F238E27FC236}">
                <a16:creationId xmlns:a16="http://schemas.microsoft.com/office/drawing/2014/main" id="{B1B18B74-97C9-4694-A0DA-F76CAECCD9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bảng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26756"/>
      </p:ext>
    </p:extLst>
  </p:cSld>
  <p:clrMapOvr>
    <a:masterClrMapping/>
  </p:clrMapOvr>
  <p:transition spd="slow" advClick="0" advTm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s 61"/>
          <p:cNvSpPr/>
          <p:nvPr/>
        </p:nvSpPr>
        <p:spPr>
          <a:xfrm>
            <a:off x="1" y="0"/>
            <a:ext cx="12219940" cy="6902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70853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632460" y="704131"/>
            <a:ext cx="582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hoa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 Box 57"/>
          <p:cNvSpPr txBox="1"/>
          <p:nvPr/>
        </p:nvSpPr>
        <p:spPr>
          <a:xfrm>
            <a:off x="1746673" y="3038687"/>
            <a:ext cx="55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cao mấy ô li?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2183554" y="3736340"/>
            <a:ext cx="136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5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6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7 ô li</a:t>
            </a:r>
          </a:p>
        </p:txBody>
      </p:sp>
      <p:sp>
        <p:nvSpPr>
          <p:cNvPr id="61" name="AutoShape 155"/>
          <p:cNvSpPr/>
          <p:nvPr/>
        </p:nvSpPr>
        <p:spPr>
          <a:xfrm>
            <a:off x="7597141" y="2233507"/>
            <a:ext cx="579967" cy="36338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3" name="Text Box 62"/>
          <p:cNvSpPr txBox="1"/>
          <p:nvPr/>
        </p:nvSpPr>
        <p:spPr>
          <a:xfrm>
            <a:off x="6550661" y="3736341"/>
            <a:ext cx="1236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5 ô li</a:t>
            </a:r>
          </a:p>
        </p:txBody>
      </p:sp>
      <p:sp>
        <p:nvSpPr>
          <p:cNvPr id="64" name="AutoShape 155"/>
          <p:cNvSpPr/>
          <p:nvPr/>
        </p:nvSpPr>
        <p:spPr>
          <a:xfrm rot="16200000">
            <a:off x="9163474" y="4969088"/>
            <a:ext cx="579967" cy="23765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5" name="Text Box 64"/>
          <p:cNvSpPr txBox="1"/>
          <p:nvPr/>
        </p:nvSpPr>
        <p:spPr>
          <a:xfrm>
            <a:off x="9235441" y="6410961"/>
            <a:ext cx="12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4 ô li</a:t>
            </a:r>
          </a:p>
        </p:txBody>
      </p:sp>
      <p:sp>
        <p:nvSpPr>
          <p:cNvPr id="3" name="Oval 2"/>
          <p:cNvSpPr/>
          <p:nvPr/>
        </p:nvSpPr>
        <p:spPr>
          <a:xfrm>
            <a:off x="2183553" y="450257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1744981" y="3040380"/>
            <a:ext cx="63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rộng mấy ô li?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2178474" y="3725333"/>
            <a:ext cx="145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2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3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4 ô li</a:t>
            </a:r>
          </a:p>
        </p:txBody>
      </p:sp>
      <p:pic>
        <p:nvPicPr>
          <p:cNvPr id="69" name="Content Placeholder 68" descr="Screenshot (30)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8604250" y="1516063"/>
            <a:ext cx="3587750" cy="4351337"/>
          </a:xfrm>
          <a:prstGeom prst="rect">
            <a:avLst/>
          </a:prstGeom>
        </p:spPr>
      </p:pic>
      <p:sp>
        <p:nvSpPr>
          <p:cNvPr id="72" name="Text Box 71"/>
          <p:cNvSpPr txBox="1"/>
          <p:nvPr/>
        </p:nvSpPr>
        <p:spPr>
          <a:xfrm>
            <a:off x="1719581" y="3038687"/>
            <a:ext cx="474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gồm mấy nét?</a:t>
            </a:r>
          </a:p>
        </p:txBody>
      </p:sp>
      <p:sp>
        <p:nvSpPr>
          <p:cNvPr id="4" name="Oval 3"/>
          <p:cNvSpPr/>
          <p:nvPr/>
        </p:nvSpPr>
        <p:spPr>
          <a:xfrm>
            <a:off x="2197100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2197101" y="3727027"/>
            <a:ext cx="148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1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2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3 nét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6" grpId="0"/>
      <p:bldP spid="58" grpId="0"/>
      <p:bldP spid="58" grpId="1"/>
      <p:bldP spid="60" grpId="0"/>
      <p:bldP spid="60" grpId="1"/>
      <p:bldP spid="61" grpId="0" animBg="1"/>
      <p:bldP spid="63" grpId="0"/>
      <p:bldP spid="64" grpId="0" animBg="1"/>
      <p:bldP spid="65" grpId="0"/>
      <p:bldP spid="3" grpId="0" bldLvl="0" animBg="1"/>
      <p:bldP spid="3" grpId="1" bldLvl="0" animBg="1"/>
      <p:bldP spid="66" grpId="0"/>
      <p:bldP spid="66" grpId="1"/>
      <p:bldP spid="67" grpId="0"/>
      <p:bldP spid="67" grpId="1"/>
      <p:bldP spid="72" grpId="0"/>
      <p:bldP spid="4" grpId="0" bldLvl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7" y="915225"/>
            <a:ext cx="7154436" cy="11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dụng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582379" y="2595800"/>
            <a:ext cx="10612340" cy="1666401"/>
            <a:chOff x="318567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D5764-CBBD-4CE5-9DF5-FFC8952FB272}"/>
              </a:ext>
            </a:extLst>
          </p:cNvPr>
          <p:cNvSpPr txBox="1"/>
          <p:nvPr/>
        </p:nvSpPr>
        <p:spPr>
          <a:xfrm>
            <a:off x="3302641" y="125557"/>
            <a:ext cx="5365827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dụng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7F7BE-F05A-4342-8E42-B4CD086B7DA3}"/>
              </a:ext>
            </a:extLst>
          </p:cNvPr>
          <p:cNvSpPr txBox="1"/>
          <p:nvPr/>
        </p:nvSpPr>
        <p:spPr>
          <a:xfrm>
            <a:off x="2601652" y="2693779"/>
            <a:ext cx="84865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88B58-1AA5-45F7-93F2-07796FF87BC4}"/>
              </a:ext>
            </a:extLst>
          </p:cNvPr>
          <p:cNvSpPr txBox="1"/>
          <p:nvPr/>
        </p:nvSpPr>
        <p:spPr>
          <a:xfrm>
            <a:off x="2548642" y="4649418"/>
            <a:ext cx="8193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2B56C-127A-4090-B490-B77ED3BEBDB0}"/>
              </a:ext>
            </a:extLst>
          </p:cNvPr>
          <p:cNvSpPr txBox="1"/>
          <p:nvPr/>
        </p:nvSpPr>
        <p:spPr>
          <a:xfrm>
            <a:off x="2571483" y="3618397"/>
            <a:ext cx="329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8C2BD-EF5A-44BB-98C5-E65514D24D46}"/>
              </a:ext>
            </a:extLst>
          </p:cNvPr>
          <p:cNvSpPr txBox="1"/>
          <p:nvPr/>
        </p:nvSpPr>
        <p:spPr>
          <a:xfrm>
            <a:off x="2548642" y="5750751"/>
            <a:ext cx="6119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T, h, l, y, g.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00C7E-E8CE-4C3C-9F14-EC6450FDBE67}"/>
              </a:ext>
            </a:extLst>
          </p:cNvPr>
          <p:cNvGrpSpPr/>
          <p:nvPr/>
        </p:nvGrpSpPr>
        <p:grpSpPr>
          <a:xfrm>
            <a:off x="724421" y="1274347"/>
            <a:ext cx="10612340" cy="1666401"/>
            <a:chOff x="318567" y="2043956"/>
            <a:chExt cx="6298428" cy="12498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C2D8A1-C694-4D25-8571-F453F9D0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A7AE2D-8E0A-48BD-8796-52BBBE5B96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47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vở</a:t>
            </a:r>
            <a:endParaRPr lang="en-US" sz="5400" b="1" kern="0" dirty="0">
              <a:solidFill>
                <a:srgbClr val="00206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p:transition spd="slow" advClick="0" advTm="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41407" y="2013374"/>
            <a:ext cx="886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Chúc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con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ho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   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tốt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!</a:t>
            </a:r>
            <a:endParaRPr lang="zh-CN" altLang="en-US" sz="6600" b="1" spc="5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001 4 hàng" panose="020B0603050302020204" charset="0"/>
              <a:ea typeface="inpin heiti" panose="0000050000000000000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148">
            <a:off x="1807186" y="4456497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5451" y="4700711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3972" y="4752103"/>
            <a:ext cx="468344" cy="468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73251" y="735633"/>
            <a:ext cx="6619240" cy="45827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4153823" y="2238196"/>
            <a:ext cx="47850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D6D31"/>
              </a:solidFill>
              <a:effectLst/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32439" y="4055974"/>
            <a:ext cx="2695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97245CF6-DB71-49A2-816F-09CA22864C38}"/>
              </a:ext>
            </a:extLst>
          </p:cNvPr>
          <p:cNvSpPr txBox="1"/>
          <p:nvPr/>
        </p:nvSpPr>
        <p:spPr>
          <a:xfrm>
            <a:off x="2055725" y="2082327"/>
            <a:ext cx="8198536" cy="1311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 trước các em được học viết chữ cái viết hoa nào?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F8059BB-E17B-45B6-893F-7A8F3544E1C3}"/>
              </a:ext>
            </a:extLst>
          </p:cNvPr>
          <p:cNvSpPr txBox="1"/>
          <p:nvPr/>
        </p:nvSpPr>
        <p:spPr>
          <a:xfrm>
            <a:off x="1761236" y="3827206"/>
            <a:ext cx="8198536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079519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C3587ABA-270D-4FB1-878B-6F5D5F67EE16}"/>
              </a:ext>
            </a:extLst>
          </p:cNvPr>
          <p:cNvSpPr txBox="1"/>
          <p:nvPr/>
        </p:nvSpPr>
        <p:spPr>
          <a:xfrm>
            <a:off x="3026828" y="1918060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Bạn nào nhắc lại được câu viết ứng dụng ở bài đó?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8EE3303-0536-4D81-A498-2A7F8B8774E9}"/>
              </a:ext>
            </a:extLst>
          </p:cNvPr>
          <p:cNvSpPr txBox="1"/>
          <p:nvPr/>
        </p:nvSpPr>
        <p:spPr>
          <a:xfrm>
            <a:off x="1328165" y="3628666"/>
            <a:ext cx="998002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vi-VN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Suối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chảy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róc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rách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qua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khe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đá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3920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>
            <a:extLst>
              <a:ext uri="{FF2B5EF4-FFF2-40B4-BE49-F238E27FC236}">
                <a16:creationId xmlns:a16="http://schemas.microsoft.com/office/drawing/2014/main" id="{E9771218-1550-4F62-AE49-29FEA4833456}"/>
              </a:ext>
            </a:extLst>
          </p:cNvPr>
          <p:cNvSpPr/>
          <p:nvPr/>
        </p:nvSpPr>
        <p:spPr>
          <a:xfrm>
            <a:off x="2866086" y="341112"/>
            <a:ext cx="7270692" cy="3473241"/>
          </a:xfrm>
          <a:prstGeom prst="cloudCallout">
            <a:avLst>
              <a:gd name="adj1" fmla="val -62375"/>
              <a:gd name="adj2" fmla="val 518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Trong câu viết ứng dụng có chữ nào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chứa chữ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S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8629B86-02F3-4E63-BFBA-CAAB6A956F3D}"/>
              </a:ext>
            </a:extLst>
          </p:cNvPr>
          <p:cNvSpPr txBox="1"/>
          <p:nvPr/>
        </p:nvSpPr>
        <p:spPr>
          <a:xfrm>
            <a:off x="3045442" y="4146843"/>
            <a:ext cx="720648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Suối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72311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69E98-2B0A-4F28-884C-BE6954A48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89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427A0-0421-4867-857A-64334A3A8C69}"/>
              </a:ext>
            </a:extLst>
          </p:cNvPr>
          <p:cNvSpPr txBox="1"/>
          <p:nvPr/>
        </p:nvSpPr>
        <p:spPr>
          <a:xfrm>
            <a:off x="994458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Thứ ba ngày 15 tháng 2 năm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6330C-67B8-40C7-A006-9A9705D7A094}"/>
              </a:ext>
            </a:extLst>
          </p:cNvPr>
          <p:cNvSpPr txBox="1"/>
          <p:nvPr/>
        </p:nvSpPr>
        <p:spPr>
          <a:xfrm>
            <a:off x="2911442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80841-EDD8-45E6-BABF-B66B1FF87369}"/>
              </a:ext>
            </a:extLst>
          </p:cNvPr>
          <p:cNvSpPr txBox="1"/>
          <p:nvPr/>
        </p:nvSpPr>
        <p:spPr>
          <a:xfrm>
            <a:off x="994458" y="2420582"/>
            <a:ext cx="699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         Viết: Chữ hoa T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9734" y="560663"/>
            <a:ext cx="6437312" cy="1132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BF720-F5B8-469B-9F20-ECD16F260A68}"/>
              </a:ext>
            </a:extLst>
          </p:cNvPr>
          <p:cNvSpPr txBox="1"/>
          <p:nvPr/>
        </p:nvSpPr>
        <p:spPr>
          <a:xfrm>
            <a:off x="1871531" y="2102582"/>
            <a:ext cx="10163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sz="3200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vi-VN" sz="32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sz="32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539DC3-07F5-4091-A8F9-E223FCCA9A4A}"/>
              </a:ext>
            </a:extLst>
          </p:cNvPr>
          <p:cNvSpPr txBox="1"/>
          <p:nvPr/>
        </p:nvSpPr>
        <p:spPr>
          <a:xfrm>
            <a:off x="1782020" y="3198167"/>
            <a:ext cx="10391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05616"/>
      </p:ext>
    </p:extLst>
  </p:cSld>
  <p:clrMapOvr>
    <a:masterClrMapping/>
  </p:clrMapOvr>
  <p:transition spd="slow" advClick="0" advTm="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6" y="4812563"/>
            <a:ext cx="91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5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59" y="1215528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t 5 ly">
            <a:hlinkClick r:id="" action="ppaction://media"/>
            <a:extLst>
              <a:ext uri="{FF2B5EF4-FFF2-40B4-BE49-F238E27FC236}">
                <a16:creationId xmlns:a16="http://schemas.microsoft.com/office/drawing/2014/main" id="{87121868-6047-4E24-864D-44A14854AE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388" y="502921"/>
            <a:ext cx="6858001" cy="49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326</Words>
  <Application>Microsoft Office PowerPoint</Application>
  <PresentationFormat>Widescreen</PresentationFormat>
  <Paragraphs>53</Paragraphs>
  <Slides>16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Arial-Rounded</vt:lpstr>
      <vt:lpstr>Calibri</vt:lpstr>
      <vt:lpstr>HP001</vt:lpstr>
      <vt:lpstr>HP001 4 hàng</vt:lpstr>
      <vt:lpstr>HP001 4 hang 1 ô ly</vt:lpstr>
      <vt:lpstr>inpin heiti</vt:lpstr>
      <vt:lpstr>SVN-Gretoon</vt:lpstr>
      <vt:lpstr>Times New Roman</vt:lpstr>
      <vt:lpstr>1_Office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7</cp:revision>
  <dcterms:created xsi:type="dcterms:W3CDTF">2021-08-01T07:51:07Z</dcterms:created>
  <dcterms:modified xsi:type="dcterms:W3CDTF">2022-02-13T15:03:47Z</dcterms:modified>
</cp:coreProperties>
</file>