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eg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image20.jpg" ContentType="image/jpeg"/>
  <Override PartName="/ppt/media/image21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9"/>
  </p:notesMasterIdLst>
  <p:sldIdLst>
    <p:sldId id="2007577137" r:id="rId2"/>
    <p:sldId id="358" r:id="rId3"/>
    <p:sldId id="2007577141" r:id="rId4"/>
    <p:sldId id="2007577065" r:id="rId5"/>
    <p:sldId id="2007577138" r:id="rId6"/>
    <p:sldId id="2007577067" r:id="rId7"/>
    <p:sldId id="2007577068" r:id="rId8"/>
    <p:sldId id="2007577069" r:id="rId9"/>
    <p:sldId id="2007577070" r:id="rId10"/>
    <p:sldId id="267" r:id="rId11"/>
    <p:sldId id="2007577071" r:id="rId12"/>
    <p:sldId id="2007577072" r:id="rId13"/>
    <p:sldId id="2007577073" r:id="rId14"/>
    <p:sldId id="2007577074" r:id="rId15"/>
    <p:sldId id="2007577075" r:id="rId16"/>
    <p:sldId id="2007577140" r:id="rId17"/>
    <p:sldId id="20075771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9CAB91-3AE2-43F0-9BF7-C024F75AC7A6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9E6D1B-82CF-4F80-958F-C13E48359622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BEE1964-3621-4807-A7AB-3F9AC5749429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" y="4819102"/>
            <a:ext cx="3537583" cy="193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FE48D-F3D4-4661-9058-9ED8CB450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" y="492031"/>
            <a:ext cx="1433052" cy="1433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43981-3461-447F-9B65-82EF2DF54513}"/>
              </a:ext>
            </a:extLst>
          </p:cNvPr>
          <p:cNvSpPr txBox="1"/>
          <p:nvPr/>
        </p:nvSpPr>
        <p:spPr>
          <a:xfrm>
            <a:off x="3930389" y="59079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99CFF-7DA9-4B01-BE46-DDBF810301A7}"/>
              </a:ext>
            </a:extLst>
          </p:cNvPr>
          <p:cNvSpPr txBox="1"/>
          <p:nvPr/>
        </p:nvSpPr>
        <p:spPr>
          <a:xfrm>
            <a:off x="2382801" y="2292881"/>
            <a:ext cx="7268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 : Mở rộng vốn từ về cây cối</a:t>
            </a: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635329" y="1712950"/>
            <a:ext cx="10921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6B9255DC-EEDF-47B8-85AD-661994463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" name="图片 41">
            <a:extLst>
              <a:ext uri="{FF2B5EF4-FFF2-40B4-BE49-F238E27FC236}">
                <a16:creationId xmlns:a16="http://schemas.microsoft.com/office/drawing/2014/main" id="{D3992609-9662-49DC-9818-1CF417B2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" name="图片 42">
            <a:extLst>
              <a:ext uri="{FF2B5EF4-FFF2-40B4-BE49-F238E27FC236}">
                <a16:creationId xmlns:a16="http://schemas.microsoft.com/office/drawing/2014/main" id="{59F2B0D9-FDD0-467C-8D27-A26AAB20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98867-D88D-45F5-8422-E59C86392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" y="0"/>
            <a:ext cx="121496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313B7-AE2F-4C0E-A28F-28320841CA9C}"/>
              </a:ext>
            </a:extLst>
          </p:cNvPr>
          <p:cNvSpPr txBox="1"/>
          <p:nvPr/>
        </p:nvSpPr>
        <p:spPr>
          <a:xfrm flipH="1">
            <a:off x="3628958" y="605264"/>
            <a:ext cx="595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4CD84-A18D-4D63-9710-E221F2D5BEF2}"/>
              </a:ext>
            </a:extLst>
          </p:cNvPr>
          <p:cNvSpPr txBox="1"/>
          <p:nvPr/>
        </p:nvSpPr>
        <p:spPr>
          <a:xfrm flipH="1">
            <a:off x="665527" y="1526831"/>
            <a:ext cx="11343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2" indent="-742932">
              <a:buAutoNum type="arabicPeriod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các loại cây lương thực, cây ăn quả.</a:t>
            </a:r>
          </a:p>
          <a:p>
            <a:pPr marL="742932" indent="-742932">
              <a:buAutoNum type="arabicPeriod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câu nêu đặc điểm về loài cây hoặc loại quả mà em thích.</a:t>
            </a:r>
          </a:p>
          <a:p>
            <a:pPr marL="742932" indent="-742932">
              <a:buAutoNum type="arabicPeriod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học sau.</a:t>
            </a: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10A35B4A-D712-4BEF-8BD3-63F967079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17795"/>
            <a:ext cx="7165974" cy="318785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7D6354B8-9086-4333-A8E8-2D5B0572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385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AB197-02B4-4131-89F5-098B7079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60F8E-9655-41A3-996E-6E6909A769DA}"/>
              </a:ext>
            </a:extLst>
          </p:cNvPr>
          <p:cNvSpPr/>
          <p:nvPr/>
        </p:nvSpPr>
        <p:spPr>
          <a:xfrm>
            <a:off x="2453785" y="120342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10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78146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</a:rPr>
              <a:t>cối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EBC3C0-3667-4E07-8347-93C2DF8DB90C}"/>
              </a:ext>
            </a:extLst>
          </p:cNvPr>
          <p:cNvSpPr txBox="1"/>
          <p:nvPr/>
        </p:nvSpPr>
        <p:spPr>
          <a:xfrm>
            <a:off x="924846" y="1352683"/>
            <a:ext cx="10962354" cy="241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Tìm được từ ngữ chỉ cây cối (cây lương thực, cây ăn quả, …)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Biết được các từ ngữ chỉ hoạt động chăm sóc cây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Đặt được câu theo mẫu. </a:t>
            </a: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14F7E654-7F5D-48A8-A581-60C50581FE32}"/>
              </a:ext>
            </a:extLst>
          </p:cNvPr>
          <p:cNvSpPr txBox="1"/>
          <p:nvPr/>
        </p:nvSpPr>
        <p:spPr>
          <a:xfrm>
            <a:off x="3871502" y="576233"/>
            <a:ext cx="4115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lang="zh-CN" alt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399FF2F4-2617-4C3E-BC76-0B79E95A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A089D3FD-5610-4C3A-A8A4-34D28CAA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6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1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386177" y="2379277"/>
            <a:ext cx="1180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22638086-A9EB-4C68-8764-46DE2FB8C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4A8BF54C-2C7F-4540-BB12-0F87FFFE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696173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lương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thực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642914" y="1776868"/>
            <a:ext cx="10906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266095C-9393-401F-AB07-0CD01ED28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B88EEC2-D022-4634-9C5D-5457285BE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348</Words>
  <Application>Microsoft Office PowerPoint</Application>
  <PresentationFormat>Widescreen</PresentationFormat>
  <Paragraphs>58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DengXian</vt:lpstr>
      <vt:lpstr>Arial</vt:lpstr>
      <vt:lpstr>Arial-Rounded</vt:lpstr>
      <vt:lpstr>Calibri</vt:lpstr>
      <vt:lpstr>Calibri Light</vt:lpstr>
      <vt:lpstr>HP001 4 hàng</vt:lpstr>
      <vt:lpstr>HP001 5 hàng</vt:lpstr>
      <vt:lpstr>Raleway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</cp:revision>
  <dcterms:created xsi:type="dcterms:W3CDTF">2021-08-01T03:37:24Z</dcterms:created>
  <dcterms:modified xsi:type="dcterms:W3CDTF">2022-02-06T13:11:48Z</dcterms:modified>
</cp:coreProperties>
</file>