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8.jp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4"/>
  </p:notesMasterIdLst>
  <p:sldIdLst>
    <p:sldId id="2007577145" r:id="rId2"/>
    <p:sldId id="2007577138" r:id="rId3"/>
    <p:sldId id="2007577139" r:id="rId4"/>
    <p:sldId id="2007577140" r:id="rId5"/>
    <p:sldId id="2007577134" r:id="rId6"/>
    <p:sldId id="2007577141" r:id="rId7"/>
    <p:sldId id="2007577143" r:id="rId8"/>
    <p:sldId id="2007577144" r:id="rId9"/>
    <p:sldId id="2007577135" r:id="rId10"/>
    <p:sldId id="2007577136" r:id="rId11"/>
    <p:sldId id="268" r:id="rId12"/>
    <p:sldId id="200757714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6" d="100"/>
          <a:sy n="96" d="100"/>
        </p:scale>
        <p:origin x="72" y="-1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4C704-4FE3-4B1B-A061-EE161A2BE8AE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8FD63-C38E-4598-9F42-46A5C0A6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61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BDD7E-4556-4079-8080-E565B7CC2D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497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958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59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200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173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26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63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759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97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211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070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755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28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424653-C4A9-4A6C-B5BC-D6072A0D5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3" y="251633"/>
            <a:ext cx="1433052" cy="143305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42C3331-63D3-408F-93F4-46874FB8D59D}"/>
              </a:ext>
            </a:extLst>
          </p:cNvPr>
          <p:cNvGrpSpPr/>
          <p:nvPr/>
        </p:nvGrpSpPr>
        <p:grpSpPr>
          <a:xfrm>
            <a:off x="1312510" y="1782097"/>
            <a:ext cx="9566979" cy="2941742"/>
            <a:chOff x="1233756" y="3227454"/>
            <a:chExt cx="9566979" cy="2941742"/>
          </a:xfrm>
          <a:solidFill>
            <a:srgbClr val="FF0066"/>
          </a:solidFill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BF99CD3-BA41-4B36-BFEC-141279072E4E}"/>
                </a:ext>
              </a:extLst>
            </p:cNvPr>
            <p:cNvSpPr/>
            <p:nvPr/>
          </p:nvSpPr>
          <p:spPr>
            <a:xfrm>
              <a:off x="1233756" y="3227454"/>
              <a:ext cx="9409470" cy="2799811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4EB2428-51FB-4944-A57D-0DE506B8532D}"/>
                </a:ext>
              </a:extLst>
            </p:cNvPr>
            <p:cNvSpPr/>
            <p:nvPr/>
          </p:nvSpPr>
          <p:spPr>
            <a:xfrm>
              <a:off x="1391265" y="3369385"/>
              <a:ext cx="9409470" cy="2799811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C4743E9-5D59-4450-AAC0-0416C227A368}"/>
              </a:ext>
            </a:extLst>
          </p:cNvPr>
          <p:cNvSpPr txBox="1"/>
          <p:nvPr/>
        </p:nvSpPr>
        <p:spPr>
          <a:xfrm>
            <a:off x="3772878" y="525937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BCBF0-9533-4CB1-8209-A9B2BF025D77}"/>
              </a:ext>
            </a:extLst>
          </p:cNvPr>
          <p:cNvSpPr txBox="1"/>
          <p:nvPr/>
        </p:nvSpPr>
        <p:spPr>
          <a:xfrm>
            <a:off x="2296159" y="2253579"/>
            <a:ext cx="72688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r>
              <a:rPr lang="en-US" sz="4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TIẾNG VIỆT</a:t>
            </a:r>
          </a:p>
          <a:p>
            <a:pPr algn="ctr" defTabSz="914377">
              <a:defRPr/>
            </a:pPr>
            <a:endParaRPr lang="en-US" sz="4400" b="1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914377">
              <a:defRPr/>
            </a:pPr>
            <a:r>
              <a:rPr lang="en-US" sz="4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viết: Mùa vàng</a:t>
            </a:r>
            <a:endParaRPr lang="vi-VN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9" name="组合 19">
            <a:extLst>
              <a:ext uri="{FF2B5EF4-FFF2-40B4-BE49-F238E27FC236}">
                <a16:creationId xmlns:a16="http://schemas.microsoft.com/office/drawing/2014/main" id="{41052C0E-FFCA-4A9B-B3F2-851FA449B0C0}"/>
              </a:ext>
            </a:extLst>
          </p:cNvPr>
          <p:cNvGrpSpPr/>
          <p:nvPr/>
        </p:nvGrpSpPr>
        <p:grpSpPr>
          <a:xfrm>
            <a:off x="178675" y="4742943"/>
            <a:ext cx="11811764" cy="2008136"/>
            <a:chOff x="0" y="3163016"/>
            <a:chExt cx="9144000" cy="2008136"/>
          </a:xfrm>
        </p:grpSpPr>
        <p:pic>
          <p:nvPicPr>
            <p:cNvPr id="10" name="图片 13">
              <a:extLst>
                <a:ext uri="{FF2B5EF4-FFF2-40B4-BE49-F238E27FC236}">
                  <a16:creationId xmlns:a16="http://schemas.microsoft.com/office/drawing/2014/main" id="{F7A606D8-84D1-414E-9D48-6064E8D20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441" y="3732454"/>
              <a:ext cx="4217820" cy="1438698"/>
            </a:xfrm>
            <a:prstGeom prst="rect">
              <a:avLst/>
            </a:prstGeom>
          </p:spPr>
        </p:pic>
        <p:pic>
          <p:nvPicPr>
            <p:cNvPr id="11" name="图片 15">
              <a:extLst>
                <a:ext uri="{FF2B5EF4-FFF2-40B4-BE49-F238E27FC236}">
                  <a16:creationId xmlns:a16="http://schemas.microsoft.com/office/drawing/2014/main" id="{93BA6942-52D5-42CF-8317-EA0607ED1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16177"/>
              <a:ext cx="9120366" cy="1927323"/>
            </a:xfrm>
            <a:prstGeom prst="rect">
              <a:avLst/>
            </a:prstGeom>
          </p:spPr>
        </p:pic>
        <p:pic>
          <p:nvPicPr>
            <p:cNvPr id="12" name="图片 16">
              <a:extLst>
                <a:ext uri="{FF2B5EF4-FFF2-40B4-BE49-F238E27FC236}">
                  <a16:creationId xmlns:a16="http://schemas.microsoft.com/office/drawing/2014/main" id="{F9AF0302-24B8-4AE3-9FB4-8B52ACFD7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163016"/>
              <a:ext cx="9144000" cy="1982507"/>
            </a:xfrm>
            <a:prstGeom prst="rect">
              <a:avLst/>
            </a:prstGeom>
          </p:spPr>
        </p:pic>
      </p:grpSp>
      <p:pic>
        <p:nvPicPr>
          <p:cNvPr id="13" name="图片 7">
            <a:extLst>
              <a:ext uri="{FF2B5EF4-FFF2-40B4-BE49-F238E27FC236}">
                <a16:creationId xmlns:a16="http://schemas.microsoft.com/office/drawing/2014/main" id="{24496742-43DE-408B-822D-57C16CED8F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739" y="4726801"/>
            <a:ext cx="4470171" cy="2033458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id="{8330E5FB-AF5F-4785-86CC-20E726DE6C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36" y="4043815"/>
            <a:ext cx="3845630" cy="268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54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3A33DF-D310-49A8-940B-7C603510C9B2}"/>
              </a:ext>
            </a:extLst>
          </p:cNvPr>
          <p:cNvSpPr txBox="1"/>
          <p:nvPr/>
        </p:nvSpPr>
        <p:spPr>
          <a:xfrm>
            <a:off x="903249" y="221618"/>
            <a:ext cx="4248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0057C9-3F54-4F2D-AC88-29E37D9D3EB4}"/>
              </a:ext>
            </a:extLst>
          </p:cNvPr>
          <p:cNvSpPr txBox="1"/>
          <p:nvPr/>
        </p:nvSpPr>
        <p:spPr>
          <a:xfrm>
            <a:off x="903249" y="948192"/>
            <a:ext cx="8363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r, d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0F4C5C-8088-4F72-9A0C-6CFADDD181D4}"/>
              </a:ext>
            </a:extLst>
          </p:cNvPr>
          <p:cNvSpPr txBox="1"/>
          <p:nvPr/>
        </p:nvSpPr>
        <p:spPr>
          <a:xfrm>
            <a:off x="3200400" y="1631900"/>
            <a:ext cx="83634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ăng trên đồng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 mềm ngọn lúa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xoan theo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R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ải tím mặt đường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9F5146-542A-4698-AE89-0CC1D570B424}"/>
              </a:ext>
            </a:extLst>
          </p:cNvPr>
          <p:cNvSpPr txBox="1"/>
          <p:nvPr/>
        </p:nvSpPr>
        <p:spPr>
          <a:xfrm>
            <a:off x="903249" y="3623491"/>
            <a:ext cx="8363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ngoặc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184141-1A2C-4B33-8CE2-F3E23BE468AE}"/>
              </a:ext>
            </a:extLst>
          </p:cNvPr>
          <p:cNvSpPr txBox="1"/>
          <p:nvPr/>
        </p:nvSpPr>
        <p:spPr>
          <a:xfrm>
            <a:off x="985520" y="4353454"/>
            <a:ext cx="104952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Vườn cây tươi tốt nhờ công (sức/sứt) lao động của các cô bác nông dân.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Đầu xuân dân làng nô (nức/nứt) ra đồng để trồng cấy.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Nhiều loại củ quả được dùng để làm (mứt/mức) Tết.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E6A9B6B-066D-457F-81D2-6C542A847730}"/>
              </a:ext>
            </a:extLst>
          </p:cNvPr>
          <p:cNvSpPr/>
          <p:nvPr/>
        </p:nvSpPr>
        <p:spPr>
          <a:xfrm>
            <a:off x="4124636" y="1608005"/>
            <a:ext cx="538050" cy="558239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7B4B0AD-665C-4449-B22C-522656E6545B}"/>
              </a:ext>
            </a:extLst>
          </p:cNvPr>
          <p:cNvSpPr/>
          <p:nvPr/>
        </p:nvSpPr>
        <p:spPr>
          <a:xfrm>
            <a:off x="5864944" y="2606223"/>
            <a:ext cx="538050" cy="558239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9CFC68E-7156-484F-82F3-5D788E7A7C43}"/>
              </a:ext>
            </a:extLst>
          </p:cNvPr>
          <p:cNvSpPr/>
          <p:nvPr/>
        </p:nvSpPr>
        <p:spPr>
          <a:xfrm>
            <a:off x="3185652" y="3080324"/>
            <a:ext cx="538050" cy="558239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8D88291-7946-438A-9B1B-9BCCE0066D69}"/>
              </a:ext>
            </a:extLst>
          </p:cNvPr>
          <p:cNvSpPr/>
          <p:nvPr/>
        </p:nvSpPr>
        <p:spPr>
          <a:xfrm>
            <a:off x="5964134" y="4353454"/>
            <a:ext cx="615569" cy="55823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392EFE5-FD23-44A0-ACF4-8AE4E009F43A}"/>
              </a:ext>
            </a:extLst>
          </p:cNvPr>
          <p:cNvSpPr/>
          <p:nvPr/>
        </p:nvSpPr>
        <p:spPr>
          <a:xfrm>
            <a:off x="5237922" y="5326827"/>
            <a:ext cx="696595" cy="55823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6BCEEBF-5182-45B2-869E-EA6F1FBFC281}"/>
              </a:ext>
            </a:extLst>
          </p:cNvPr>
          <p:cNvSpPr/>
          <p:nvPr/>
        </p:nvSpPr>
        <p:spPr>
          <a:xfrm>
            <a:off x="7662766" y="5851793"/>
            <a:ext cx="696595" cy="55823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9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91" y="-43144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396538" y="4356009"/>
            <a:ext cx="5252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52E4E8-B5E7-4677-A96C-56C7E9EF7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53" y="0"/>
            <a:ext cx="1228825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DB786E-AACD-47A3-BA91-9A4A8DC7A014}"/>
              </a:ext>
            </a:extLst>
          </p:cNvPr>
          <p:cNvSpPr/>
          <p:nvPr/>
        </p:nvSpPr>
        <p:spPr>
          <a:xfrm>
            <a:off x="2453784" y="1203420"/>
            <a:ext cx="7616508" cy="2045708"/>
          </a:xfrm>
          <a:prstGeom prst="rect">
            <a:avLst/>
          </a:prstGeom>
          <a:noFill/>
        </p:spPr>
        <p:txBody>
          <a:bodyPr wrap="none" lIns="68580" tIns="34291" rIns="68580" bIns="34291" numCol="1">
            <a:prstTxWarp prst="textTriangle">
              <a:avLst>
                <a:gd name="adj" fmla="val 30003"/>
              </a:avLst>
            </a:prstTxWarp>
            <a:spAutoFit/>
          </a:bodyPr>
          <a:lstStyle/>
          <a:p>
            <a:pPr algn="ctr" defTabSz="685783"/>
            <a:r>
              <a:rPr lang="vi-VN" sz="495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CHÚC CÁC CON </a:t>
            </a:r>
          </a:p>
          <a:p>
            <a:pPr algn="ctr" defTabSz="685783"/>
            <a:r>
              <a:rPr lang="vi-VN" sz="495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CHĂM NGOAN HỌC GIỎI</a:t>
            </a:r>
            <a:endParaRPr lang="en-US" sz="4951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478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896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4457" y="1052310"/>
            <a:ext cx="7188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Thứ</a:t>
            </a:r>
            <a:r>
              <a:rPr lang="en-US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ngày</a:t>
            </a:r>
            <a:r>
              <a:rPr lang="en-US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10 </a:t>
            </a: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tháng</a:t>
            </a:r>
            <a:r>
              <a:rPr lang="en-US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2 </a:t>
            </a: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1441" y="1736446"/>
            <a:ext cx="1962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en-US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Tiếng</a:t>
            </a:r>
            <a:r>
              <a:rPr lang="en-US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Việt</a:t>
            </a:r>
            <a:endParaRPr lang="en-US" sz="28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3849" y="2405419"/>
            <a:ext cx="564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   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Nghe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–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viết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: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Mùa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vàng</a:t>
            </a:r>
            <a:endParaRPr lang="en-US" sz="28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61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3983039" y="681015"/>
            <a:ext cx="4115355" cy="715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405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 cầu cần đạt</a:t>
            </a:r>
            <a:endParaRPr lang="zh-CN" altLang="en-US" sz="405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E31A8D-1ACD-499F-A029-A548BFAB4EF3}"/>
              </a:ext>
            </a:extLst>
          </p:cNvPr>
          <p:cNvSpPr txBox="1"/>
          <p:nvPr/>
        </p:nvSpPr>
        <p:spPr>
          <a:xfrm>
            <a:off x="989581" y="1849323"/>
            <a:ext cx="101307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1D5846-644B-4362-ACAC-34CDDE66F124}"/>
              </a:ext>
            </a:extLst>
          </p:cNvPr>
          <p:cNvSpPr txBox="1"/>
          <p:nvPr/>
        </p:nvSpPr>
        <p:spPr>
          <a:xfrm>
            <a:off x="989581" y="3116030"/>
            <a:ext cx="101307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B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B6DA8E-861F-4FA2-B8DB-03A331906277}"/>
              </a:ext>
            </a:extLst>
          </p:cNvPr>
          <p:cNvSpPr txBox="1"/>
          <p:nvPr/>
        </p:nvSpPr>
        <p:spPr>
          <a:xfrm>
            <a:off x="1038347" y="4382738"/>
            <a:ext cx="100047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ng/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r/d/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ưt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32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305156-7455-8F4C-AA31-731375F4FEB5}"/>
              </a:ext>
            </a:extLst>
          </p:cNvPr>
          <p:cNvSpPr txBox="1"/>
          <p:nvPr/>
        </p:nvSpPr>
        <p:spPr>
          <a:xfrm>
            <a:off x="3448095" y="727931"/>
            <a:ext cx="6026836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5333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NGHE- VIẾT</a:t>
            </a:r>
            <a:endParaRPr kumimoji="0" lang="en-US" sz="5333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BA6EFB-CB7A-094B-AC9D-B222BDD328B2}"/>
              </a:ext>
            </a:extLst>
          </p:cNvPr>
          <p:cNvSpPr txBox="1"/>
          <p:nvPr/>
        </p:nvSpPr>
        <p:spPr>
          <a:xfrm>
            <a:off x="5353146" y="2099100"/>
            <a:ext cx="2512226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3733" b="1" i="0" u="none" strike="noStrike" kern="0" cap="none" spc="0" normalizeH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VÀNG</a:t>
            </a:r>
            <a:endParaRPr kumimoji="0" lang="en-VN" sz="3733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A24853-01FC-A946-88A2-4E5CEA158308}"/>
              </a:ext>
            </a:extLst>
          </p:cNvPr>
          <p:cNvSpPr txBox="1"/>
          <p:nvPr/>
        </p:nvSpPr>
        <p:spPr>
          <a:xfrm>
            <a:off x="3147325" y="3224049"/>
            <a:ext cx="8437308" cy="62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Nghe - viết.</a:t>
            </a:r>
            <a:endParaRPr kumimoji="0" lang="vi-VN" sz="2667" b="0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A59E4D-45DE-054A-857C-47437CB55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323" y="3430137"/>
            <a:ext cx="406360" cy="38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AA5F57-8D3B-5343-A7FB-8D8509DE1F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683" y="4324608"/>
            <a:ext cx="384000" cy="38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43BCB4-7CDF-1743-B06E-85D66E7CF6B8}"/>
              </a:ext>
            </a:extLst>
          </p:cNvPr>
          <p:cNvSpPr txBox="1"/>
          <p:nvPr/>
        </p:nvSpPr>
        <p:spPr>
          <a:xfrm>
            <a:off x="3147325" y="4112332"/>
            <a:ext cx="8437308" cy="631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 tập chính tả: 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</a:t>
            </a:r>
            <a:r>
              <a:rPr kumimoji="0" lang="vi-VN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g/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</a:t>
            </a:r>
            <a:r>
              <a:rPr kumimoji="0" lang="vi-VN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gh.</a:t>
            </a:r>
            <a:endParaRPr kumimoji="0" lang="vi-VN" sz="2667" b="0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4A1E3D-E4D2-8C42-B66F-F1851A550471}"/>
              </a:ext>
            </a:extLst>
          </p:cNvPr>
          <p:cNvSpPr txBox="1"/>
          <p:nvPr/>
        </p:nvSpPr>
        <p:spPr>
          <a:xfrm>
            <a:off x="3147325" y="5000615"/>
            <a:ext cx="8437308" cy="62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 tập lựa chọn.</a:t>
            </a:r>
            <a:endParaRPr kumimoji="0" lang="vi-VN" sz="2667" b="0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4D9C22-4E90-3C46-94B3-C5F4245B40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52" y="5206719"/>
            <a:ext cx="384000" cy="384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379354-498C-844A-86F1-DD9EE483B19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410" y="166218"/>
            <a:ext cx="1865304" cy="160788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6096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67F49B-9729-48BF-BB45-76E5EB1864A0}"/>
              </a:ext>
            </a:extLst>
          </p:cNvPr>
          <p:cNvSpPr txBox="1"/>
          <p:nvPr/>
        </p:nvSpPr>
        <p:spPr>
          <a:xfrm>
            <a:off x="673897" y="1801326"/>
            <a:ext cx="1053991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có cái thu hoạch, người nông dân phải làm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ǟ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ất nhiều việc. Họ phải cày bừa, gieo hạt và ươm mầm. Rồi nắng mưa, hạn hán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,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họ phải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charset="0"/>
                <a:cs typeface="HP001 4 hang 1 ô ly" panose="020B0603050302020204" charset="0"/>
              </a:rPr>
              <a:t>đổ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charset="0"/>
                <a:cs typeface="HP001 4 hang 1 ô ly" panose="020B0603050302020204" charset="0"/>
              </a:rPr>
              <a:t>mồ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charset="0"/>
                <a:cs typeface="HP001 4 hang 1 ô ly" panose="020B0603050302020204" charset="0"/>
              </a:rPr>
              <a:t>hôi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chăm sóc vườn cây,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ǟ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uộng đồng. Nhờ thế mà cây lớn dần,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ǟ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a hoa kết trái và chín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ǟ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ộ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ang 1 ô ly" panose="020B0603050302020204" charset="0"/>
              <a:ea typeface="+mn-ea"/>
              <a:cs typeface="HP001 4 hang 1 ô ly" panose="020B0603050302020204" charset="0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CA47B0F7-885F-427D-9AE6-9174872C1DA3}"/>
              </a:ext>
            </a:extLst>
          </p:cNvPr>
          <p:cNvSpPr/>
          <p:nvPr/>
        </p:nvSpPr>
        <p:spPr>
          <a:xfrm>
            <a:off x="6810671" y="4808124"/>
            <a:ext cx="4271059" cy="1747777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thơ có những chữ nào viết hoa?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EDEEE2-848C-4833-A830-961013FF916D}"/>
              </a:ext>
            </a:extLst>
          </p:cNvPr>
          <p:cNvCxnSpPr>
            <a:cxnSpLocks/>
          </p:cNvCxnSpPr>
          <p:nvPr/>
        </p:nvCxnSpPr>
        <p:spPr>
          <a:xfrm>
            <a:off x="1275639" y="2251846"/>
            <a:ext cx="40511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9DD47D0-0A1C-425B-A33A-38D9544E337E}"/>
              </a:ext>
            </a:extLst>
          </p:cNvPr>
          <p:cNvSpPr txBox="1"/>
          <p:nvPr/>
        </p:nvSpPr>
        <p:spPr>
          <a:xfrm>
            <a:off x="4435010" y="647164"/>
            <a:ext cx="5496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A9D92B9-6138-4314-A2ED-02103A4BBB3F}"/>
              </a:ext>
            </a:extLst>
          </p:cNvPr>
          <p:cNvCxnSpPr>
            <a:cxnSpLocks/>
          </p:cNvCxnSpPr>
          <p:nvPr/>
        </p:nvCxnSpPr>
        <p:spPr>
          <a:xfrm>
            <a:off x="3930307" y="2793228"/>
            <a:ext cx="40511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1E6773-7A00-481A-8D03-9F2ECB0E034F}"/>
              </a:ext>
            </a:extLst>
          </p:cNvPr>
          <p:cNvCxnSpPr>
            <a:cxnSpLocks/>
          </p:cNvCxnSpPr>
          <p:nvPr/>
        </p:nvCxnSpPr>
        <p:spPr>
          <a:xfrm>
            <a:off x="2179876" y="3341868"/>
            <a:ext cx="40511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895872D-7EB5-4003-8E85-1489DD076DDE}"/>
              </a:ext>
            </a:extLst>
          </p:cNvPr>
          <p:cNvCxnSpPr>
            <a:cxnSpLocks/>
          </p:cNvCxnSpPr>
          <p:nvPr/>
        </p:nvCxnSpPr>
        <p:spPr>
          <a:xfrm>
            <a:off x="7641612" y="3887605"/>
            <a:ext cx="40511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Cloud 26">
            <a:extLst>
              <a:ext uri="{FF2B5EF4-FFF2-40B4-BE49-F238E27FC236}">
                <a16:creationId xmlns:a16="http://schemas.microsoft.com/office/drawing/2014/main" id="{6E46044B-E8EC-4F43-96C4-1F657239D1E0}"/>
              </a:ext>
            </a:extLst>
          </p:cNvPr>
          <p:cNvSpPr/>
          <p:nvPr/>
        </p:nvSpPr>
        <p:spPr>
          <a:xfrm>
            <a:off x="6810670" y="4808124"/>
            <a:ext cx="4271059" cy="1747777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thơ có chữ nào dễ viết sai?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82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6" grpId="1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EA7E676-EDBD-463D-B0E3-4F37DE44B9CF}"/>
              </a:ext>
            </a:extLst>
          </p:cNvPr>
          <p:cNvSpPr txBox="1"/>
          <p:nvPr/>
        </p:nvSpPr>
        <p:spPr>
          <a:xfrm>
            <a:off x="2501905" y="858913"/>
            <a:ext cx="7154436" cy="969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 từ dễ viết sai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9F1167-CFCC-446C-8C70-4C127286DA82}"/>
              </a:ext>
            </a:extLst>
          </p:cNvPr>
          <p:cNvSpPr/>
          <p:nvPr/>
        </p:nvSpPr>
        <p:spPr>
          <a:xfrm>
            <a:off x="2577320" y="1752072"/>
            <a:ext cx="799568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nông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dân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2120E7D-3DA6-4D9B-9031-8D369736F888}"/>
              </a:ext>
            </a:extLst>
          </p:cNvPr>
          <p:cNvSpPr/>
          <p:nvPr/>
        </p:nvSpPr>
        <p:spPr>
          <a:xfrm>
            <a:off x="2728139" y="2076995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3EA8CF-25DF-4DCF-82AC-68348353762E}"/>
              </a:ext>
            </a:extLst>
          </p:cNvPr>
          <p:cNvSpPr/>
          <p:nvPr/>
        </p:nvSpPr>
        <p:spPr>
          <a:xfrm>
            <a:off x="2577320" y="2536664"/>
            <a:ext cx="799568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gieo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hạt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59326AF-1CB6-4735-A37C-64EEB24AE7D5}"/>
              </a:ext>
            </a:extLst>
          </p:cNvPr>
          <p:cNvSpPr/>
          <p:nvPr/>
        </p:nvSpPr>
        <p:spPr>
          <a:xfrm>
            <a:off x="2728139" y="2861587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BB0E29-AB7E-4F64-B8C3-4A94DA7F3D7C}"/>
              </a:ext>
            </a:extLst>
          </p:cNvPr>
          <p:cNvSpPr/>
          <p:nvPr/>
        </p:nvSpPr>
        <p:spPr>
          <a:xfrm>
            <a:off x="2577320" y="3345592"/>
            <a:ext cx="799568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ươm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mầm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44DB3BA-6032-4E69-84D6-9084AA17FF2B}"/>
              </a:ext>
            </a:extLst>
          </p:cNvPr>
          <p:cNvSpPr/>
          <p:nvPr/>
        </p:nvSpPr>
        <p:spPr>
          <a:xfrm>
            <a:off x="2728139" y="3670515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852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/>
      <p:bldP spid="11" grpId="0" animBg="1"/>
      <p:bldP spid="17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1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2518778" y="1846961"/>
            <a:ext cx="7154436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 sinh viết bài vào vở ô li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2518775" y="730882"/>
            <a:ext cx="7154436" cy="94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267" b="1" i="0" u="none" strike="noStrike" kern="0" cap="none" spc="0" normalizeH="0" baseline="0" noProof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 BÀI</a:t>
            </a:r>
            <a:endParaRPr kumimoji="0" lang="en-US" sz="4267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6311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793" y="404949"/>
            <a:ext cx="9452007" cy="596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7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DD557E-BBEE-4CBD-A131-CB44A653E88C}"/>
              </a:ext>
            </a:extLst>
          </p:cNvPr>
          <p:cNvSpPr txBox="1"/>
          <p:nvPr/>
        </p:nvSpPr>
        <p:spPr>
          <a:xfrm>
            <a:off x="634180" y="653498"/>
            <a:ext cx="1193945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86B53E-C761-48FD-B2C3-620965A299FA}"/>
              </a:ext>
            </a:extLst>
          </p:cNvPr>
          <p:cNvSpPr txBox="1"/>
          <p:nvPr/>
        </p:nvSpPr>
        <p:spPr>
          <a:xfrm>
            <a:off x="2430448" y="1621516"/>
            <a:ext cx="9258571" cy="4582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Cuốc con về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đầm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sen bát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át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 xanh xòe ô che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 hương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ngào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(Theo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19CD385-22AC-4774-B433-0A48085F2DE3}"/>
              </a:ext>
            </a:extLst>
          </p:cNvPr>
          <p:cNvSpPr/>
          <p:nvPr/>
        </p:nvSpPr>
        <p:spPr>
          <a:xfrm>
            <a:off x="5161935" y="1828801"/>
            <a:ext cx="840657" cy="707923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E9583B5-C66D-4C27-84A5-409192B2E11D}"/>
              </a:ext>
            </a:extLst>
          </p:cNvPr>
          <p:cNvSpPr/>
          <p:nvPr/>
        </p:nvSpPr>
        <p:spPr>
          <a:xfrm>
            <a:off x="6603905" y="2721077"/>
            <a:ext cx="799785" cy="707923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B4B5C14-703C-44A1-9D9B-1F179F9409D2}"/>
              </a:ext>
            </a:extLst>
          </p:cNvPr>
          <p:cNvSpPr/>
          <p:nvPr/>
        </p:nvSpPr>
        <p:spPr>
          <a:xfrm>
            <a:off x="5864944" y="4528561"/>
            <a:ext cx="799785" cy="707923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F5E10EF-20B6-42ED-B73A-AA56CFB8A7AA}"/>
              </a:ext>
            </a:extLst>
          </p:cNvPr>
          <p:cNvSpPr/>
          <p:nvPr/>
        </p:nvSpPr>
        <p:spPr>
          <a:xfrm>
            <a:off x="7211965" y="4528560"/>
            <a:ext cx="799785" cy="707923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0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421</Words>
  <Application>Microsoft Office PowerPoint</Application>
  <PresentationFormat>Widescreen</PresentationFormat>
  <Paragraphs>50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等线</vt:lpstr>
      <vt:lpstr>Arial</vt:lpstr>
      <vt:lpstr>Arial-Rounded</vt:lpstr>
      <vt:lpstr>Calibri</vt:lpstr>
      <vt:lpstr>HP001 4 hàng</vt:lpstr>
      <vt:lpstr>HP001 4 hang 1 ô ly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Ms Quyen</cp:lastModifiedBy>
  <cp:revision>8</cp:revision>
  <dcterms:created xsi:type="dcterms:W3CDTF">2021-08-01T03:29:41Z</dcterms:created>
  <dcterms:modified xsi:type="dcterms:W3CDTF">2022-02-06T11:11:24Z</dcterms:modified>
</cp:coreProperties>
</file>