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3.jpg" ContentType="image/jpeg"/>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4.jpg" ContentType="image/jpe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00" r:id="rId2"/>
    <p:sldId id="320" r:id="rId3"/>
    <p:sldId id="2007577130" r:id="rId4"/>
    <p:sldId id="2007577127" r:id="rId5"/>
    <p:sldId id="2007577139" r:id="rId6"/>
    <p:sldId id="2007577096" r:id="rId7"/>
    <p:sldId id="2007577140" r:id="rId8"/>
    <p:sldId id="327" r:id="rId9"/>
    <p:sldId id="328" r:id="rId10"/>
    <p:sldId id="2007577133" r:id="rId11"/>
    <p:sldId id="2007577135" r:id="rId12"/>
    <p:sldId id="330" r:id="rId13"/>
    <p:sldId id="2007577134" r:id="rId14"/>
    <p:sldId id="283" r:id="rId15"/>
    <p:sldId id="366" r:id="rId16"/>
    <p:sldId id="325" r:id="rId17"/>
    <p:sldId id="2007577141" r:id="rId18"/>
    <p:sldId id="323" r:id="rId19"/>
    <p:sldId id="20075771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BF6A1-A835-41F1-8CF0-5EF21841944D}"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F6844-FE02-4919-A234-29471072F6D2}" type="slidenum">
              <a:rPr lang="en-US" smtClean="0"/>
              <a:t>‹#›</a:t>
            </a:fld>
            <a:endParaRPr lang="en-US"/>
          </a:p>
        </p:txBody>
      </p:sp>
    </p:spTree>
    <p:extLst>
      <p:ext uri="{BB962C8B-B14F-4D97-AF65-F5344CB8AC3E}">
        <p14:creationId xmlns:p14="http://schemas.microsoft.com/office/powerpoint/2010/main" val="1123969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4</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20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515F-C494-4F3E-9194-BBCDF1D16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4DDFB-F3F6-4BA4-A06F-276E0FCEC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154674-FEC6-4531-9F29-E8A2D12DB35A}"/>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6313091A-EBAA-48A9-9EEE-DC063562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56980-3199-4215-AD71-C5D3F9CE787B}"/>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330894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DDC8-2F71-4442-A165-ADECDA944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ED52-811F-4032-88C5-B56497C5D4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6F894-24DB-4844-B1FF-9CC8A59029AF}"/>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BF0DD6D2-0D4B-4E36-B99D-986A8904B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C73F4-7071-41AC-8F2E-DDDA206DBECE}"/>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268767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3EA5B-920E-453A-9822-18C769C2F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B293A6-1474-4317-A6DE-5708C964F9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4F6C7-A4DE-4FEE-ACD0-F3D06CFF2035}"/>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3B851D21-8B9E-4018-AE87-0BA4F2E30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E58E0-EC3A-44AE-90BE-A60D9D04CB3E}"/>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3711860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9874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CB06-0CDE-4192-B32D-C72D1C67B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8F574A-A3B5-4E31-966B-6BA441DD5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04D0D-2BAC-42E9-B06F-45C9DB955037}"/>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C097D9A4-609A-4CC2-8DB4-F57AFBA39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E56B8-15D3-43CE-BF27-0C33C3BD9698}"/>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142623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B58B-99BC-491B-84D1-84CDF83663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06D063-EF1E-4F4D-98FD-22A0D21A9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8613E-A602-480F-B5CD-91416DFE2BFA}"/>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B0D6A9FC-2F44-4B86-BBAA-076A9227B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05674-502A-4455-9A4C-BB5255D3A411}"/>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797442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1A2D-3AF9-461D-8AD4-8B8CC3249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8482B-E089-4AA2-ABCD-3933DF7889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EE2D1-E331-4B54-8EC2-AFE02EDD5D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12238C-0804-4BAA-8DF0-E457ADACB942}"/>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6" name="Footer Placeholder 5">
            <a:extLst>
              <a:ext uri="{FF2B5EF4-FFF2-40B4-BE49-F238E27FC236}">
                <a16:creationId xmlns:a16="http://schemas.microsoft.com/office/drawing/2014/main" id="{01C9EFD8-A1BB-4F3F-B4D3-240F5CF45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77303-331D-498A-BD68-B799FDA779EB}"/>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42918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935F-9DBB-4BD2-8FD5-876D0D90D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709862-3033-4C77-8360-D388FF3E2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691CB-752F-47C4-AABE-3AD49846A8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4BB29-0E2C-4B7D-8FCE-918B1318C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AC33CB-8A6D-4486-BEDA-789A0F5CB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8CD135-F689-489E-94E3-A5B8F7F40C2A}"/>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8" name="Footer Placeholder 7">
            <a:extLst>
              <a:ext uri="{FF2B5EF4-FFF2-40B4-BE49-F238E27FC236}">
                <a16:creationId xmlns:a16="http://schemas.microsoft.com/office/drawing/2014/main" id="{D03146E2-FB5C-49B0-A0D2-CEE0ADB9A5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16C87-433D-46BB-822C-92D5F4F6A80B}"/>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231317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151C-5ECD-44C8-82F9-88C52C612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99256F-B35A-4ECC-B257-AFC046DE55F8}"/>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4" name="Footer Placeholder 3">
            <a:extLst>
              <a:ext uri="{FF2B5EF4-FFF2-40B4-BE49-F238E27FC236}">
                <a16:creationId xmlns:a16="http://schemas.microsoft.com/office/drawing/2014/main" id="{B9120E80-737B-4861-B2C9-4674C9C067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3C0724-A438-48F9-9FFF-457861D4603A}"/>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428666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EFC08E-FB2E-4B81-8BB6-6A52A47ECE8A}"/>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3" name="Footer Placeholder 2">
            <a:extLst>
              <a:ext uri="{FF2B5EF4-FFF2-40B4-BE49-F238E27FC236}">
                <a16:creationId xmlns:a16="http://schemas.microsoft.com/office/drawing/2014/main" id="{B59354FD-B885-4AFA-8228-24E49D5FF2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EBD1C4-6207-4B00-8195-5981C04F317A}"/>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243932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DABF-181D-429A-8D75-B40DC11D75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0ABCF-B1AE-492E-9D93-09125A404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F74A5-7A45-45C6-BADF-E2C0684C7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1F5F6-2FA0-4E5D-BCB4-E85D4D92484A}"/>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6" name="Footer Placeholder 5">
            <a:extLst>
              <a:ext uri="{FF2B5EF4-FFF2-40B4-BE49-F238E27FC236}">
                <a16:creationId xmlns:a16="http://schemas.microsoft.com/office/drawing/2014/main" id="{5FB3D4B2-5D42-4550-A5FC-296F1E158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71C2C-DFE7-43DF-A695-DAD836B61DED}"/>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249706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AE30-8D85-488D-B98D-8506552E0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4B0E9-83F6-410B-8B60-EC4BCAFBF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09299C-E6B1-4C84-9605-74B154530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CA220-E9F3-4CF0-95DD-9D5B277AE3D2}"/>
              </a:ext>
            </a:extLst>
          </p:cNvPr>
          <p:cNvSpPr>
            <a:spLocks noGrp="1"/>
          </p:cNvSpPr>
          <p:nvPr>
            <p:ph type="dt" sz="half" idx="10"/>
          </p:nvPr>
        </p:nvSpPr>
        <p:spPr/>
        <p:txBody>
          <a:bodyPr/>
          <a:lstStyle/>
          <a:p>
            <a:fld id="{C31B7863-CB91-4F8C-B462-36D8DB488DA9}" type="datetimeFigureOut">
              <a:rPr lang="en-US" smtClean="0"/>
              <a:t>2/6/2022</a:t>
            </a:fld>
            <a:endParaRPr lang="en-US"/>
          </a:p>
        </p:txBody>
      </p:sp>
      <p:sp>
        <p:nvSpPr>
          <p:cNvPr id="6" name="Footer Placeholder 5">
            <a:extLst>
              <a:ext uri="{FF2B5EF4-FFF2-40B4-BE49-F238E27FC236}">
                <a16:creationId xmlns:a16="http://schemas.microsoft.com/office/drawing/2014/main" id="{9D31CE6E-5660-46B4-98AB-872EB59AD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417EB-4004-4035-BD83-96DDE0D477A6}"/>
              </a:ext>
            </a:extLst>
          </p:cNvPr>
          <p:cNvSpPr>
            <a:spLocks noGrp="1"/>
          </p:cNvSpPr>
          <p:nvPr>
            <p:ph type="sldNum" sz="quarter" idx="12"/>
          </p:nvPr>
        </p:nvSpPr>
        <p:spPr/>
        <p:txBody>
          <a:bodyPr/>
          <a:lstStyle/>
          <a:p>
            <a:fld id="{1065843C-03DF-4B87-9EAE-8C344995F344}" type="slidenum">
              <a:rPr lang="en-US" smtClean="0"/>
              <a:t>‹#›</a:t>
            </a:fld>
            <a:endParaRPr lang="en-US"/>
          </a:p>
        </p:txBody>
      </p:sp>
    </p:spTree>
    <p:extLst>
      <p:ext uri="{BB962C8B-B14F-4D97-AF65-F5344CB8AC3E}">
        <p14:creationId xmlns:p14="http://schemas.microsoft.com/office/powerpoint/2010/main" val="371708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3574A-1CAA-44B4-91F9-9D75E9455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68C618-DC95-4F69-8117-50BCD3CA4C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D1B3B-B05B-4D63-ABF0-46948D2EEF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B7863-CB91-4F8C-B462-36D8DB488DA9}" type="datetimeFigureOut">
              <a:rPr lang="en-US" smtClean="0"/>
              <a:t>2/6/2022</a:t>
            </a:fld>
            <a:endParaRPr lang="en-US"/>
          </a:p>
        </p:txBody>
      </p:sp>
      <p:sp>
        <p:nvSpPr>
          <p:cNvPr id="5" name="Footer Placeholder 4">
            <a:extLst>
              <a:ext uri="{FF2B5EF4-FFF2-40B4-BE49-F238E27FC236}">
                <a16:creationId xmlns:a16="http://schemas.microsoft.com/office/drawing/2014/main" id="{1E0E3026-9317-4C77-82B9-DD0A07106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BD9022-535E-464F-A3A5-555782A50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5843C-03DF-4B87-9EAE-8C344995F344}" type="slidenum">
              <a:rPr lang="en-US" smtClean="0"/>
              <a:t>‹#›</a:t>
            </a:fld>
            <a:endParaRPr lang="en-US"/>
          </a:p>
        </p:txBody>
      </p:sp>
    </p:spTree>
    <p:extLst>
      <p:ext uri="{BB962C8B-B14F-4D97-AF65-F5344CB8AC3E}">
        <p14:creationId xmlns:p14="http://schemas.microsoft.com/office/powerpoint/2010/main" val="2388424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7.xml"/><Relationship Id="rId5" Type="http://schemas.microsoft.com/office/2007/relationships/hdphoto" Target="../media/hdphoto6.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7.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slide" Target="slide19.xml"/><Relationship Id="rId9" Type="http://schemas.openxmlformats.org/officeDocument/2006/relationships/slide" Target="slide1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4ABF25-478C-4F24-B118-1610AF018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13" y="251633"/>
            <a:ext cx="1433052" cy="1433052"/>
          </a:xfrm>
          <a:prstGeom prst="rect">
            <a:avLst/>
          </a:prstGeom>
        </p:spPr>
      </p:pic>
      <p:grpSp>
        <p:nvGrpSpPr>
          <p:cNvPr id="7" name="Group 6">
            <a:extLst>
              <a:ext uri="{FF2B5EF4-FFF2-40B4-BE49-F238E27FC236}">
                <a16:creationId xmlns:a16="http://schemas.microsoft.com/office/drawing/2014/main" id="{8BFE56D9-D185-4ABF-A7CE-DFB2556700A2}"/>
              </a:ext>
            </a:extLst>
          </p:cNvPr>
          <p:cNvGrpSpPr/>
          <p:nvPr/>
        </p:nvGrpSpPr>
        <p:grpSpPr>
          <a:xfrm>
            <a:off x="1312510" y="1782097"/>
            <a:ext cx="9566979" cy="2941742"/>
            <a:chOff x="1233756" y="3227454"/>
            <a:chExt cx="9566979" cy="2941742"/>
          </a:xfrm>
          <a:solidFill>
            <a:srgbClr val="FF0066"/>
          </a:solidFill>
        </p:grpSpPr>
        <p:sp>
          <p:nvSpPr>
            <p:cNvPr id="8" name="Rectangle: Rounded Corners 7">
              <a:extLst>
                <a:ext uri="{FF2B5EF4-FFF2-40B4-BE49-F238E27FC236}">
                  <a16:creationId xmlns:a16="http://schemas.microsoft.com/office/drawing/2014/main" id="{6D271E09-02B6-4B6D-9BE8-27548F9511A3}"/>
                </a:ext>
              </a:extLst>
            </p:cNvPr>
            <p:cNvSpPr/>
            <p:nvPr/>
          </p:nvSpPr>
          <p:spPr>
            <a:xfrm>
              <a:off x="1233756" y="3227454"/>
              <a:ext cx="9409470" cy="27998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4465CF-AC79-46FF-88CB-593BE47835B1}"/>
                </a:ext>
              </a:extLst>
            </p:cNvPr>
            <p:cNvSpPr/>
            <p:nvPr/>
          </p:nvSpPr>
          <p:spPr>
            <a:xfrm>
              <a:off x="1391265" y="3369385"/>
              <a:ext cx="9409470" cy="279981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07D2074-43AD-4BA3-AE4A-51CC11C6772D}"/>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13" name="TextBox 12">
            <a:extLst>
              <a:ext uri="{FF2B5EF4-FFF2-40B4-BE49-F238E27FC236}">
                <a16:creationId xmlns:a16="http://schemas.microsoft.com/office/drawing/2014/main" id="{3821ED9E-0786-4025-88AA-FAA56FBB3344}"/>
              </a:ext>
            </a:extLst>
          </p:cNvPr>
          <p:cNvSpPr txBox="1"/>
          <p:nvPr/>
        </p:nvSpPr>
        <p:spPr>
          <a:xfrm>
            <a:off x="2195028" y="1943132"/>
            <a:ext cx="7268887"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5 : GIỌT NƯỚC VÀ BIỂN LỚN </a:t>
            </a:r>
          </a:p>
          <a:p>
            <a:pPr algn="ctr" defTabSz="914377">
              <a:defRPr/>
            </a:pP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1+2)</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组合 19">
            <a:extLst>
              <a:ext uri="{FF2B5EF4-FFF2-40B4-BE49-F238E27FC236}">
                <a16:creationId xmlns:a16="http://schemas.microsoft.com/office/drawing/2014/main" id="{BA29D644-32D7-4DED-8C8A-1914F8CDE122}"/>
              </a:ext>
            </a:extLst>
          </p:cNvPr>
          <p:cNvGrpSpPr/>
          <p:nvPr/>
        </p:nvGrpSpPr>
        <p:grpSpPr>
          <a:xfrm>
            <a:off x="178675" y="4742943"/>
            <a:ext cx="11811764" cy="2008136"/>
            <a:chOff x="0" y="3163016"/>
            <a:chExt cx="9144000" cy="2008136"/>
          </a:xfrm>
        </p:grpSpPr>
        <p:pic>
          <p:nvPicPr>
            <p:cNvPr id="23" name="图片 13">
              <a:extLst>
                <a:ext uri="{FF2B5EF4-FFF2-40B4-BE49-F238E27FC236}">
                  <a16:creationId xmlns:a16="http://schemas.microsoft.com/office/drawing/2014/main" id="{3EFEF8C5-177C-473D-90C8-ECFD750BD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24" name="图片 15">
              <a:extLst>
                <a:ext uri="{FF2B5EF4-FFF2-40B4-BE49-F238E27FC236}">
                  <a16:creationId xmlns:a16="http://schemas.microsoft.com/office/drawing/2014/main" id="{08C3D76E-F552-4715-92DD-9E5AEE536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25" name="图片 16">
              <a:extLst>
                <a:ext uri="{FF2B5EF4-FFF2-40B4-BE49-F238E27FC236}">
                  <a16:creationId xmlns:a16="http://schemas.microsoft.com/office/drawing/2014/main" id="{6519D850-DB7D-46D4-B417-6A199FFF0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26" name="图片 7">
            <a:extLst>
              <a:ext uri="{FF2B5EF4-FFF2-40B4-BE49-F238E27FC236}">
                <a16:creationId xmlns:a16="http://schemas.microsoft.com/office/drawing/2014/main" id="{3BF959A4-6A22-41F7-8229-1DCCC7E22E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739" y="4726801"/>
            <a:ext cx="4470171" cy="2033458"/>
          </a:xfrm>
          <a:prstGeom prst="rect">
            <a:avLst/>
          </a:prstGeom>
        </p:spPr>
      </p:pic>
      <p:pic>
        <p:nvPicPr>
          <p:cNvPr id="27" name="图片 9">
            <a:extLst>
              <a:ext uri="{FF2B5EF4-FFF2-40B4-BE49-F238E27FC236}">
                <a16:creationId xmlns:a16="http://schemas.microsoft.com/office/drawing/2014/main" id="{D4C08DAB-A348-48D3-8B42-37A70ACC69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836" y="4043815"/>
            <a:ext cx="3845630" cy="2680937"/>
          </a:xfrm>
          <a:prstGeom prst="rect">
            <a:avLst/>
          </a:prstGeom>
        </p:spPr>
      </p:pic>
    </p:spTree>
    <p:extLst>
      <p:ext uri="{BB962C8B-B14F-4D97-AF65-F5344CB8AC3E}">
        <p14:creationId xmlns:p14="http://schemas.microsoft.com/office/powerpoint/2010/main" val="331841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D1E8AFA-A62F-4E42-9AA9-539381D7EBBC}"/>
              </a:ext>
            </a:extLst>
          </p:cNvPr>
          <p:cNvSpPr txBox="1"/>
          <p:nvPr/>
        </p:nvSpPr>
        <p:spPr>
          <a:xfrm>
            <a:off x="183109" y="460297"/>
            <a:ext cx="11707795" cy="6324808"/>
          </a:xfrm>
          <a:prstGeom prst="rect">
            <a:avLst/>
          </a:prstGeom>
          <a:noFill/>
        </p:spPr>
        <p:txBody>
          <a:bodyPr wrap="square" rtlCol="0">
            <a:spAutoFit/>
          </a:bodyPr>
          <a:lstStyle/>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Thu về, những quả hồng đỏ mọng, những hạt dẻ nâu bóng, những quả na mở to mắt, thơm dìu dịu. Biển lúa vàng ươm. Gió nổi lên và sóng lúa vàng dập dờn trải tới chân trời.</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p>
        </p:txBody>
      </p:sp>
      <p:sp>
        <p:nvSpPr>
          <p:cNvPr id="17" name="TextBox 16">
            <a:extLst>
              <a:ext uri="{FF2B5EF4-FFF2-40B4-BE49-F238E27FC236}">
                <a16:creationId xmlns:a16="http://schemas.microsoft.com/office/drawing/2014/main" id="{D3A7EB28-90AA-4F1A-9812-F4D58545BC31}"/>
              </a:ext>
            </a:extLst>
          </p:cNvPr>
          <p:cNvSpPr txBox="1"/>
          <p:nvPr/>
        </p:nvSpPr>
        <p:spPr>
          <a:xfrm>
            <a:off x="3917893" y="-88488"/>
            <a:ext cx="3677792" cy="730200"/>
          </a:xfrm>
          <a:prstGeom prst="rect">
            <a:avLst/>
          </a:prstGeom>
          <a:noFill/>
        </p:spPr>
        <p:txBody>
          <a:bodyPr wrap="square" rtlCol="0">
            <a:spAutoFit/>
          </a:bodyPr>
          <a:lstStyle/>
          <a:p>
            <a:pPr algn="ctr" defTabSz="1625519">
              <a:lnSpc>
                <a:spcPct val="150000"/>
              </a:lnSpc>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5624168D-5241-46CD-9FBE-B91710555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70" y="421994"/>
            <a:ext cx="465024" cy="439436"/>
          </a:xfrm>
          <a:prstGeom prst="rect">
            <a:avLst/>
          </a:prstGeom>
        </p:spPr>
      </p:pic>
      <p:pic>
        <p:nvPicPr>
          <p:cNvPr id="19" name="Picture 18">
            <a:extLst>
              <a:ext uri="{FF2B5EF4-FFF2-40B4-BE49-F238E27FC236}">
                <a16:creationId xmlns:a16="http://schemas.microsoft.com/office/drawing/2014/main" id="{F562EF93-C149-43F5-9B88-48780072DD85}"/>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3110" y="1763547"/>
            <a:ext cx="417648" cy="417648"/>
          </a:xfrm>
          <a:prstGeom prst="rect">
            <a:avLst/>
          </a:prstGeom>
        </p:spPr>
      </p:pic>
      <p:pic>
        <p:nvPicPr>
          <p:cNvPr id="20" name="Picture 19">
            <a:extLst>
              <a:ext uri="{FF2B5EF4-FFF2-40B4-BE49-F238E27FC236}">
                <a16:creationId xmlns:a16="http://schemas.microsoft.com/office/drawing/2014/main" id="{02050906-FE69-49B9-8AB2-8B6004C90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108" y="4229661"/>
            <a:ext cx="417649" cy="417649"/>
          </a:xfrm>
          <a:prstGeom prst="rect">
            <a:avLst/>
          </a:prstGeom>
        </p:spPr>
      </p:pic>
    </p:spTree>
    <p:extLst>
      <p:ext uri="{BB962C8B-B14F-4D97-AF65-F5344CB8AC3E}">
        <p14:creationId xmlns:p14="http://schemas.microsoft.com/office/powerpoint/2010/main" val="116456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C8FAFC-C1D0-49BB-A45E-D744951A028F}"/>
              </a:ext>
            </a:extLst>
          </p:cNvPr>
          <p:cNvSpPr txBox="1"/>
          <p:nvPr/>
        </p:nvSpPr>
        <p:spPr>
          <a:xfrm>
            <a:off x="4257104" y="34529"/>
            <a:ext cx="3677792" cy="1085810"/>
          </a:xfrm>
          <a:prstGeom prst="rect">
            <a:avLst/>
          </a:prstGeom>
          <a:noFill/>
        </p:spPr>
        <p:txBody>
          <a:bodyPr wrap="square" rtlCol="0">
            <a:spAutoFit/>
          </a:bodyPr>
          <a:lstStyle/>
          <a:p>
            <a:pPr algn="ctr" defTabSz="1625519">
              <a:lnSpc>
                <a:spcPct val="150000"/>
              </a:lnSpc>
              <a:defRPr/>
            </a:pPr>
            <a:r>
              <a:rPr lang="vi-VN" sz="4800" b="1"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4800" b="1"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428085" y="754605"/>
            <a:ext cx="11169535" cy="5900846"/>
          </a:xfrm>
          <a:prstGeom prst="rect">
            <a:avLst/>
          </a:prstGeom>
          <a:noFill/>
        </p:spPr>
        <p:txBody>
          <a:bodyPr wrap="square" rtlCol="0">
            <a:spAutoFit/>
          </a:bodyPr>
          <a:lstStyle/>
          <a:p>
            <a:pPr marL="79018" algn="just">
              <a:lnSpc>
                <a:spcPct val="150000"/>
              </a:lnSpc>
              <a:defRPr/>
            </a:pP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âu yếm nhìn Minh và bảo:</a:t>
            </a:r>
          </a:p>
          <a:p>
            <a:pPr marL="79018" algn="just">
              <a:lnSpc>
                <a:spcPct val="150000"/>
              </a:lnSpc>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79018" algn="just">
              <a:lnSpc>
                <a:spcPct val="150000"/>
              </a:lnSpc>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p>
        </p:txBody>
      </p:sp>
      <p:cxnSp>
        <p:nvCxnSpPr>
          <p:cNvPr id="11" name="Straight Connector 10">
            <a:extLst>
              <a:ext uri="{FF2B5EF4-FFF2-40B4-BE49-F238E27FC236}">
                <a16:creationId xmlns:a16="http://schemas.microsoft.com/office/drawing/2014/main" id="{9A157CA6-8D97-43B2-8598-DD8FD691C411}"/>
              </a:ext>
            </a:extLst>
          </p:cNvPr>
          <p:cNvCxnSpPr>
            <a:cxnSpLocks/>
          </p:cNvCxnSpPr>
          <p:nvPr/>
        </p:nvCxnSpPr>
        <p:spPr>
          <a:xfrm flipV="1">
            <a:off x="4308619" y="921002"/>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7A93FAF1-6F27-4317-B151-0524FC85AB0F}"/>
              </a:ext>
            </a:extLst>
          </p:cNvPr>
          <p:cNvCxnSpPr>
            <a:cxnSpLocks/>
          </p:cNvCxnSpPr>
          <p:nvPr/>
        </p:nvCxnSpPr>
        <p:spPr>
          <a:xfrm flipV="1">
            <a:off x="5617793" y="921002"/>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81DE69E2-A52F-458C-8D0E-08A3843A8220}"/>
              </a:ext>
            </a:extLst>
          </p:cNvPr>
          <p:cNvCxnSpPr>
            <a:cxnSpLocks/>
          </p:cNvCxnSpPr>
          <p:nvPr/>
        </p:nvCxnSpPr>
        <p:spPr>
          <a:xfrm flipV="1">
            <a:off x="3405799" y="239794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nvGrpSpPr>
          <p:cNvPr id="2" name="Group 1">
            <a:extLst>
              <a:ext uri="{FF2B5EF4-FFF2-40B4-BE49-F238E27FC236}">
                <a16:creationId xmlns:a16="http://schemas.microsoft.com/office/drawing/2014/main" id="{4F9F0250-7A27-4577-8379-A41D218895B7}"/>
              </a:ext>
            </a:extLst>
          </p:cNvPr>
          <p:cNvGrpSpPr/>
          <p:nvPr/>
        </p:nvGrpSpPr>
        <p:grpSpPr>
          <a:xfrm>
            <a:off x="7728593" y="1617026"/>
            <a:ext cx="207902" cy="513075"/>
            <a:chOff x="8357839" y="1777106"/>
            <a:chExt cx="207902" cy="513075"/>
          </a:xfrm>
        </p:grpSpPr>
        <p:cxnSp>
          <p:nvCxnSpPr>
            <p:cNvPr id="15" name="Straight Connector 14">
              <a:extLst>
                <a:ext uri="{FF2B5EF4-FFF2-40B4-BE49-F238E27FC236}">
                  <a16:creationId xmlns:a16="http://schemas.microsoft.com/office/drawing/2014/main" id="{FF0BA268-A1EE-47E9-9806-AD5FDE7C30C4}"/>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146D0AD-9316-45E8-A41E-3803EA7F1245}"/>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cxnSp>
        <p:nvCxnSpPr>
          <p:cNvPr id="17" name="Straight Connector 16">
            <a:extLst>
              <a:ext uri="{FF2B5EF4-FFF2-40B4-BE49-F238E27FC236}">
                <a16:creationId xmlns:a16="http://schemas.microsoft.com/office/drawing/2014/main" id="{544DE647-5EEE-49C0-B127-DD737BA08DC0}"/>
              </a:ext>
            </a:extLst>
          </p:cNvPr>
          <p:cNvCxnSpPr>
            <a:cxnSpLocks/>
          </p:cNvCxnSpPr>
          <p:nvPr/>
        </p:nvCxnSpPr>
        <p:spPr>
          <a:xfrm flipV="1">
            <a:off x="2993544" y="3187254"/>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7DB174B6-663A-4822-8F66-764599F0A2B1}"/>
              </a:ext>
            </a:extLst>
          </p:cNvPr>
          <p:cNvCxnSpPr>
            <a:cxnSpLocks/>
          </p:cNvCxnSpPr>
          <p:nvPr/>
        </p:nvCxnSpPr>
        <p:spPr>
          <a:xfrm flipV="1">
            <a:off x="1649429" y="2402854"/>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F11FE46C-C57C-409F-8591-91905B871B27}"/>
              </a:ext>
            </a:extLst>
          </p:cNvPr>
          <p:cNvCxnSpPr>
            <a:cxnSpLocks/>
          </p:cNvCxnSpPr>
          <p:nvPr/>
        </p:nvCxnSpPr>
        <p:spPr>
          <a:xfrm flipV="1">
            <a:off x="9757264" y="3166902"/>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BA3C8CF2-813F-4EFE-B878-7AB512059C7F}"/>
              </a:ext>
            </a:extLst>
          </p:cNvPr>
          <p:cNvCxnSpPr>
            <a:cxnSpLocks/>
          </p:cNvCxnSpPr>
          <p:nvPr/>
        </p:nvCxnSpPr>
        <p:spPr>
          <a:xfrm flipV="1">
            <a:off x="2315348" y="5292954"/>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B1B47A5B-F0FD-498B-A9E7-FEDAA834EE32}"/>
              </a:ext>
            </a:extLst>
          </p:cNvPr>
          <p:cNvCxnSpPr>
            <a:cxnSpLocks/>
          </p:cNvCxnSpPr>
          <p:nvPr/>
        </p:nvCxnSpPr>
        <p:spPr>
          <a:xfrm flipV="1">
            <a:off x="3834212" y="461698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361C4CB2-8F67-4835-8474-C37B4D4268F2}"/>
              </a:ext>
            </a:extLst>
          </p:cNvPr>
          <p:cNvCxnSpPr>
            <a:cxnSpLocks/>
          </p:cNvCxnSpPr>
          <p:nvPr/>
        </p:nvCxnSpPr>
        <p:spPr>
          <a:xfrm flipV="1">
            <a:off x="5571070" y="3852877"/>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B9758614-61CA-442C-8E63-A76439723C5E}"/>
              </a:ext>
            </a:extLst>
          </p:cNvPr>
          <p:cNvCxnSpPr>
            <a:cxnSpLocks/>
          </p:cNvCxnSpPr>
          <p:nvPr/>
        </p:nvCxnSpPr>
        <p:spPr>
          <a:xfrm flipV="1">
            <a:off x="1371753" y="461698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nvGrpSpPr>
          <p:cNvPr id="51" name="Group 50">
            <a:extLst>
              <a:ext uri="{FF2B5EF4-FFF2-40B4-BE49-F238E27FC236}">
                <a16:creationId xmlns:a16="http://schemas.microsoft.com/office/drawing/2014/main" id="{10672207-27BB-4512-AECF-B9EB2A461A4C}"/>
              </a:ext>
            </a:extLst>
          </p:cNvPr>
          <p:cNvGrpSpPr/>
          <p:nvPr/>
        </p:nvGrpSpPr>
        <p:grpSpPr>
          <a:xfrm>
            <a:off x="10805894" y="2325865"/>
            <a:ext cx="207902" cy="513075"/>
            <a:chOff x="8357839" y="1777106"/>
            <a:chExt cx="207902" cy="513075"/>
          </a:xfrm>
        </p:grpSpPr>
        <p:cxnSp>
          <p:nvCxnSpPr>
            <p:cNvPr id="52" name="Straight Connector 51">
              <a:extLst>
                <a:ext uri="{FF2B5EF4-FFF2-40B4-BE49-F238E27FC236}">
                  <a16:creationId xmlns:a16="http://schemas.microsoft.com/office/drawing/2014/main" id="{D096EADB-309F-4370-ACAF-F536C29D0E88}"/>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70EB629B-036F-4596-9FDF-543FDD052CDA}"/>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cxnSp>
        <p:nvCxnSpPr>
          <p:cNvPr id="64" name="Straight Connector 63">
            <a:extLst>
              <a:ext uri="{FF2B5EF4-FFF2-40B4-BE49-F238E27FC236}">
                <a16:creationId xmlns:a16="http://schemas.microsoft.com/office/drawing/2014/main" id="{9F26E7F6-97E2-4416-A232-414246304E3C}"/>
              </a:ext>
            </a:extLst>
          </p:cNvPr>
          <p:cNvCxnSpPr>
            <a:cxnSpLocks/>
          </p:cNvCxnSpPr>
          <p:nvPr/>
        </p:nvCxnSpPr>
        <p:spPr>
          <a:xfrm flipV="1">
            <a:off x="4559089" y="3176174"/>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81F5197F-26EC-4413-B63A-76F77E2E72EF}"/>
              </a:ext>
            </a:extLst>
          </p:cNvPr>
          <p:cNvCxnSpPr>
            <a:cxnSpLocks/>
          </p:cNvCxnSpPr>
          <p:nvPr/>
        </p:nvCxnSpPr>
        <p:spPr>
          <a:xfrm flipV="1">
            <a:off x="11473755" y="3187254"/>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nvGrpSpPr>
          <p:cNvPr id="66" name="Group 65">
            <a:extLst>
              <a:ext uri="{FF2B5EF4-FFF2-40B4-BE49-F238E27FC236}">
                <a16:creationId xmlns:a16="http://schemas.microsoft.com/office/drawing/2014/main" id="{360EAE06-905F-4C91-8975-A07724AB2366}"/>
              </a:ext>
            </a:extLst>
          </p:cNvPr>
          <p:cNvGrpSpPr/>
          <p:nvPr/>
        </p:nvGrpSpPr>
        <p:grpSpPr>
          <a:xfrm>
            <a:off x="7068765" y="3092580"/>
            <a:ext cx="207902" cy="513075"/>
            <a:chOff x="8357839" y="1777106"/>
            <a:chExt cx="207902" cy="513075"/>
          </a:xfrm>
        </p:grpSpPr>
        <p:cxnSp>
          <p:nvCxnSpPr>
            <p:cNvPr id="67" name="Straight Connector 66">
              <a:extLst>
                <a:ext uri="{FF2B5EF4-FFF2-40B4-BE49-F238E27FC236}">
                  <a16:creationId xmlns:a16="http://schemas.microsoft.com/office/drawing/2014/main" id="{765904C6-9438-4E95-B61C-88FAE99E794A}"/>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C7DA8CF3-7D70-45BB-9E1F-2DE8FEF57BCC}"/>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grpSp>
        <p:nvGrpSpPr>
          <p:cNvPr id="69" name="Group 68">
            <a:extLst>
              <a:ext uri="{FF2B5EF4-FFF2-40B4-BE49-F238E27FC236}">
                <a16:creationId xmlns:a16="http://schemas.microsoft.com/office/drawing/2014/main" id="{8E51327C-5C5F-4EEA-9778-C9CA0987DB82}"/>
              </a:ext>
            </a:extLst>
          </p:cNvPr>
          <p:cNvGrpSpPr/>
          <p:nvPr/>
        </p:nvGrpSpPr>
        <p:grpSpPr>
          <a:xfrm>
            <a:off x="6305098" y="4622650"/>
            <a:ext cx="207902" cy="513075"/>
            <a:chOff x="8357839" y="1777106"/>
            <a:chExt cx="207902" cy="513075"/>
          </a:xfrm>
        </p:grpSpPr>
        <p:cxnSp>
          <p:nvCxnSpPr>
            <p:cNvPr id="70" name="Straight Connector 69">
              <a:extLst>
                <a:ext uri="{FF2B5EF4-FFF2-40B4-BE49-F238E27FC236}">
                  <a16:creationId xmlns:a16="http://schemas.microsoft.com/office/drawing/2014/main" id="{9FBFEB52-6A21-435C-83B8-36967779D446}"/>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161FE782-492F-4447-8F9C-FC8F724B5DEB}"/>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grpSp>
        <p:nvGrpSpPr>
          <p:cNvPr id="72" name="Group 71">
            <a:extLst>
              <a:ext uri="{FF2B5EF4-FFF2-40B4-BE49-F238E27FC236}">
                <a16:creationId xmlns:a16="http://schemas.microsoft.com/office/drawing/2014/main" id="{9BA5F530-969D-4DAB-AC67-166AB9C7DEFA}"/>
              </a:ext>
            </a:extLst>
          </p:cNvPr>
          <p:cNvGrpSpPr/>
          <p:nvPr/>
        </p:nvGrpSpPr>
        <p:grpSpPr>
          <a:xfrm>
            <a:off x="4538985" y="5292954"/>
            <a:ext cx="207902" cy="513075"/>
            <a:chOff x="8357839" y="1777106"/>
            <a:chExt cx="207902" cy="513075"/>
          </a:xfrm>
        </p:grpSpPr>
        <p:cxnSp>
          <p:nvCxnSpPr>
            <p:cNvPr id="73" name="Straight Connector 72">
              <a:extLst>
                <a:ext uri="{FF2B5EF4-FFF2-40B4-BE49-F238E27FC236}">
                  <a16:creationId xmlns:a16="http://schemas.microsoft.com/office/drawing/2014/main" id="{36EB248E-FE38-4E30-8713-B9903DFB285A}"/>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2CE760DC-43F5-49CA-A200-65151EF7AC04}"/>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grpSp>
        <p:nvGrpSpPr>
          <p:cNvPr id="75" name="Group 74">
            <a:extLst>
              <a:ext uri="{FF2B5EF4-FFF2-40B4-BE49-F238E27FC236}">
                <a16:creationId xmlns:a16="http://schemas.microsoft.com/office/drawing/2014/main" id="{56C9C5CD-9EA2-47A4-B3C6-A88365224243}"/>
              </a:ext>
            </a:extLst>
          </p:cNvPr>
          <p:cNvGrpSpPr/>
          <p:nvPr/>
        </p:nvGrpSpPr>
        <p:grpSpPr>
          <a:xfrm>
            <a:off x="7830945" y="3821093"/>
            <a:ext cx="207902" cy="513075"/>
            <a:chOff x="8357839" y="1777106"/>
            <a:chExt cx="207902" cy="513075"/>
          </a:xfrm>
        </p:grpSpPr>
        <p:cxnSp>
          <p:nvCxnSpPr>
            <p:cNvPr id="76" name="Straight Connector 75">
              <a:extLst>
                <a:ext uri="{FF2B5EF4-FFF2-40B4-BE49-F238E27FC236}">
                  <a16:creationId xmlns:a16="http://schemas.microsoft.com/office/drawing/2014/main" id="{A31A1CD2-ED69-451C-90F8-EB9C58980B55}"/>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08180F1C-A276-4B27-86AE-D285768A2213}"/>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cxnSp>
        <p:nvCxnSpPr>
          <p:cNvPr id="78" name="Straight Connector 77">
            <a:extLst>
              <a:ext uri="{FF2B5EF4-FFF2-40B4-BE49-F238E27FC236}">
                <a16:creationId xmlns:a16="http://schemas.microsoft.com/office/drawing/2014/main" id="{8FA5754E-473C-4975-948D-8F5344B8E404}"/>
              </a:ext>
            </a:extLst>
          </p:cNvPr>
          <p:cNvCxnSpPr>
            <a:cxnSpLocks/>
          </p:cNvCxnSpPr>
          <p:nvPr/>
        </p:nvCxnSpPr>
        <p:spPr>
          <a:xfrm flipV="1">
            <a:off x="9444364" y="3852877"/>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75C8FCA3-C9BF-42B5-BA9E-B52070746D68}"/>
              </a:ext>
            </a:extLst>
          </p:cNvPr>
          <p:cNvCxnSpPr/>
          <p:nvPr/>
        </p:nvCxnSpPr>
        <p:spPr>
          <a:xfrm>
            <a:off x="1593433" y="3604672"/>
            <a:ext cx="1281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CDFCD0F-7F11-404E-9247-729313996378}"/>
              </a:ext>
            </a:extLst>
          </p:cNvPr>
          <p:cNvCxnSpPr>
            <a:cxnSpLocks/>
          </p:cNvCxnSpPr>
          <p:nvPr/>
        </p:nvCxnSpPr>
        <p:spPr>
          <a:xfrm>
            <a:off x="6636896" y="2915927"/>
            <a:ext cx="15826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3E66808-E07D-41AC-8B11-D8EEE015FE2C}"/>
              </a:ext>
            </a:extLst>
          </p:cNvPr>
          <p:cNvCxnSpPr>
            <a:cxnSpLocks/>
          </p:cNvCxnSpPr>
          <p:nvPr/>
        </p:nvCxnSpPr>
        <p:spPr>
          <a:xfrm>
            <a:off x="4437090" y="5081935"/>
            <a:ext cx="1078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29915AD-544B-4063-A087-4276FD2A9B5B}"/>
              </a:ext>
            </a:extLst>
          </p:cNvPr>
          <p:cNvCxnSpPr/>
          <p:nvPr/>
        </p:nvCxnSpPr>
        <p:spPr>
          <a:xfrm>
            <a:off x="3257911" y="3604672"/>
            <a:ext cx="1281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CBDCB6-456D-4242-8F25-B4484B3B7765}"/>
              </a:ext>
            </a:extLst>
          </p:cNvPr>
          <p:cNvCxnSpPr/>
          <p:nvPr/>
        </p:nvCxnSpPr>
        <p:spPr>
          <a:xfrm>
            <a:off x="1195273" y="1394265"/>
            <a:ext cx="1281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8D5C9C5-D5C2-4B14-9561-19EA25920AFF}"/>
              </a:ext>
            </a:extLst>
          </p:cNvPr>
          <p:cNvCxnSpPr>
            <a:cxnSpLocks/>
          </p:cNvCxnSpPr>
          <p:nvPr/>
        </p:nvCxnSpPr>
        <p:spPr>
          <a:xfrm>
            <a:off x="5248061" y="3645873"/>
            <a:ext cx="1801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6AAAF8A-EABF-4A15-8094-348FFC883664}"/>
              </a:ext>
            </a:extLst>
          </p:cNvPr>
          <p:cNvCxnSpPr>
            <a:cxnSpLocks/>
          </p:cNvCxnSpPr>
          <p:nvPr/>
        </p:nvCxnSpPr>
        <p:spPr>
          <a:xfrm>
            <a:off x="7830945" y="3604672"/>
            <a:ext cx="18237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20EEE36-E85E-4C70-86B8-55D06CF52E87}"/>
              </a:ext>
            </a:extLst>
          </p:cNvPr>
          <p:cNvCxnSpPr>
            <a:cxnSpLocks/>
          </p:cNvCxnSpPr>
          <p:nvPr/>
        </p:nvCxnSpPr>
        <p:spPr>
          <a:xfrm>
            <a:off x="10034651" y="3604672"/>
            <a:ext cx="1452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DC97CC1-DE4B-4138-8F05-B08C79328F03}"/>
              </a:ext>
            </a:extLst>
          </p:cNvPr>
          <p:cNvCxnSpPr>
            <a:cxnSpLocks/>
          </p:cNvCxnSpPr>
          <p:nvPr/>
        </p:nvCxnSpPr>
        <p:spPr>
          <a:xfrm>
            <a:off x="2102933" y="4334166"/>
            <a:ext cx="18237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19A7F39-81B4-451B-96AA-24F339351D53}"/>
              </a:ext>
            </a:extLst>
          </p:cNvPr>
          <p:cNvCxnSpPr>
            <a:cxnSpLocks/>
          </p:cNvCxnSpPr>
          <p:nvPr/>
        </p:nvCxnSpPr>
        <p:spPr>
          <a:xfrm>
            <a:off x="10978352" y="4334166"/>
            <a:ext cx="560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3EEDB5-C2CB-4B66-8ACD-9FD7F8C08E08}"/>
              </a:ext>
            </a:extLst>
          </p:cNvPr>
          <p:cNvCxnSpPr>
            <a:cxnSpLocks/>
          </p:cNvCxnSpPr>
          <p:nvPr/>
        </p:nvCxnSpPr>
        <p:spPr>
          <a:xfrm>
            <a:off x="634393" y="5081935"/>
            <a:ext cx="560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E17B9B6-E567-417F-BCDB-E262AB90A498}"/>
              </a:ext>
            </a:extLst>
          </p:cNvPr>
          <p:cNvCxnSpPr>
            <a:cxnSpLocks/>
          </p:cNvCxnSpPr>
          <p:nvPr/>
        </p:nvCxnSpPr>
        <p:spPr>
          <a:xfrm>
            <a:off x="620946" y="6529694"/>
            <a:ext cx="539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AA533E3-FB39-4FA9-9DB0-73D10721D731}"/>
              </a:ext>
            </a:extLst>
          </p:cNvPr>
          <p:cNvCxnSpPr>
            <a:cxnSpLocks/>
          </p:cNvCxnSpPr>
          <p:nvPr/>
        </p:nvCxnSpPr>
        <p:spPr>
          <a:xfrm>
            <a:off x="10545101" y="5824859"/>
            <a:ext cx="1078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9E4B3121-36E2-4175-BE25-C90E627BAAED}"/>
              </a:ext>
            </a:extLst>
          </p:cNvPr>
          <p:cNvGrpSpPr/>
          <p:nvPr/>
        </p:nvGrpSpPr>
        <p:grpSpPr>
          <a:xfrm>
            <a:off x="4556498" y="1616898"/>
            <a:ext cx="207902" cy="513075"/>
            <a:chOff x="8357839" y="1777106"/>
            <a:chExt cx="207902" cy="513075"/>
          </a:xfrm>
        </p:grpSpPr>
        <p:cxnSp>
          <p:nvCxnSpPr>
            <p:cNvPr id="103" name="Straight Connector 102">
              <a:extLst>
                <a:ext uri="{FF2B5EF4-FFF2-40B4-BE49-F238E27FC236}">
                  <a16:creationId xmlns:a16="http://schemas.microsoft.com/office/drawing/2014/main" id="{09FCF0C5-561F-477B-A24F-4FB2570BC334}"/>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04" name="Straight Connector 103">
              <a:extLst>
                <a:ext uri="{FF2B5EF4-FFF2-40B4-BE49-F238E27FC236}">
                  <a16:creationId xmlns:a16="http://schemas.microsoft.com/office/drawing/2014/main" id="{D00C4C1E-911A-4DB5-A0FB-C41370B1F7EA}"/>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grpSp>
        <p:nvGrpSpPr>
          <p:cNvPr id="105" name="Group 104">
            <a:extLst>
              <a:ext uri="{FF2B5EF4-FFF2-40B4-BE49-F238E27FC236}">
                <a16:creationId xmlns:a16="http://schemas.microsoft.com/office/drawing/2014/main" id="{BEC033B3-F070-4F5F-B3C9-9671D1FF1F40}"/>
              </a:ext>
            </a:extLst>
          </p:cNvPr>
          <p:cNvGrpSpPr/>
          <p:nvPr/>
        </p:nvGrpSpPr>
        <p:grpSpPr>
          <a:xfrm>
            <a:off x="2717062" y="6016621"/>
            <a:ext cx="207902" cy="513075"/>
            <a:chOff x="8357839" y="1777106"/>
            <a:chExt cx="207902" cy="513075"/>
          </a:xfrm>
        </p:grpSpPr>
        <p:cxnSp>
          <p:nvCxnSpPr>
            <p:cNvPr id="106" name="Straight Connector 105">
              <a:extLst>
                <a:ext uri="{FF2B5EF4-FFF2-40B4-BE49-F238E27FC236}">
                  <a16:creationId xmlns:a16="http://schemas.microsoft.com/office/drawing/2014/main" id="{1264AFE7-1E50-458B-9382-C5319812C3E2}"/>
                </a:ext>
              </a:extLst>
            </p:cNvPr>
            <p:cNvCxnSpPr>
              <a:cxnSpLocks/>
            </p:cNvCxnSpPr>
            <p:nvPr/>
          </p:nvCxnSpPr>
          <p:spPr>
            <a:xfrm flipV="1">
              <a:off x="8437270" y="1777108"/>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07" name="Straight Connector 106">
              <a:extLst>
                <a:ext uri="{FF2B5EF4-FFF2-40B4-BE49-F238E27FC236}">
                  <a16:creationId xmlns:a16="http://schemas.microsoft.com/office/drawing/2014/main" id="{D20E9267-66C5-4924-9F3E-01CE6E3D453F}"/>
                </a:ext>
              </a:extLst>
            </p:cNvPr>
            <p:cNvCxnSpPr>
              <a:cxnSpLocks/>
            </p:cNvCxnSpPr>
            <p:nvPr/>
          </p:nvCxnSpPr>
          <p:spPr>
            <a:xfrm flipV="1">
              <a:off x="8357839" y="1777106"/>
              <a:ext cx="128471" cy="5130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35991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par>
                                <p:cTn id="41" presetID="16" presetClass="entr" presetSubtype="21"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barn(inVertical)">
                                      <p:cBhvr>
                                        <p:cTn id="43" dur="500"/>
                                        <p:tgtEl>
                                          <p:spTgt spid="78"/>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par>
                                <p:cTn id="47" presetID="16" presetClass="entr" presetSubtype="21"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barn(inVertical)">
                                      <p:cBhvr>
                                        <p:cTn id="52" dur="500"/>
                                        <p:tgtEl>
                                          <p:spTgt spid="66"/>
                                        </p:tgtEl>
                                      </p:cBhvr>
                                    </p:animEffect>
                                  </p:childTnLst>
                                </p:cTn>
                              </p:par>
                              <p:par>
                                <p:cTn id="53" presetID="16" presetClass="entr" presetSubtype="21"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barn(inVertical)">
                                      <p:cBhvr>
                                        <p:cTn id="55" dur="500"/>
                                        <p:tgtEl>
                                          <p:spTgt spid="69"/>
                                        </p:tgtEl>
                                      </p:cBhvr>
                                    </p:animEffect>
                                  </p:childTnLst>
                                </p:cTn>
                              </p:par>
                              <p:par>
                                <p:cTn id="56" presetID="16" presetClass="entr" presetSubtype="21"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barn(inVertical)">
                                      <p:cBhvr>
                                        <p:cTn id="58" dur="500"/>
                                        <p:tgtEl>
                                          <p:spTgt spid="72"/>
                                        </p:tgtEl>
                                      </p:cBhvr>
                                    </p:animEffect>
                                  </p:childTnLst>
                                </p:cTn>
                              </p:par>
                              <p:par>
                                <p:cTn id="59" presetID="16" presetClass="entr" presetSubtype="21"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barn(inVertical)">
                                      <p:cBhvr>
                                        <p:cTn id="61" dur="500"/>
                                        <p:tgtEl>
                                          <p:spTgt spid="75"/>
                                        </p:tgtEl>
                                      </p:cBhvr>
                                    </p:animEffect>
                                  </p:childTnLst>
                                </p:cTn>
                              </p:par>
                              <p:par>
                                <p:cTn id="62" presetID="16" presetClass="entr" presetSubtype="21"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arn(inVertical)">
                                      <p:cBhvr>
                                        <p:cTn id="64" dur="500"/>
                                        <p:tgtEl>
                                          <p:spTgt spid="80"/>
                                        </p:tgtEl>
                                      </p:cBhvr>
                                    </p:animEffect>
                                  </p:childTnLst>
                                </p:cTn>
                              </p:par>
                              <p:par>
                                <p:cTn id="65" presetID="16" presetClass="entr" presetSubtype="21"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arn(inVertical)">
                                      <p:cBhvr>
                                        <p:cTn id="67" dur="500"/>
                                        <p:tgtEl>
                                          <p:spTgt spid="81"/>
                                        </p:tgtEl>
                                      </p:cBhvr>
                                    </p:animEffect>
                                  </p:childTnLst>
                                </p:cTn>
                              </p:par>
                              <p:par>
                                <p:cTn id="68" presetID="16" presetClass="entr" presetSubtype="21" fill="hold"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barn(inVertical)">
                                      <p:cBhvr>
                                        <p:cTn id="70" dur="500"/>
                                        <p:tgtEl>
                                          <p:spTgt spid="83"/>
                                        </p:tgtEl>
                                      </p:cBhvr>
                                    </p:animEffect>
                                  </p:childTnLst>
                                </p:cTn>
                              </p:par>
                              <p:par>
                                <p:cTn id="71" presetID="16" presetClass="entr" presetSubtype="21" fill="hold" nodeType="withEffect">
                                  <p:stCondLst>
                                    <p:cond delay="0"/>
                                  </p:stCondLst>
                                  <p:childTnLst>
                                    <p:set>
                                      <p:cBhvr>
                                        <p:cTn id="72" dur="1" fill="hold">
                                          <p:stCondLst>
                                            <p:cond delay="0"/>
                                          </p:stCondLst>
                                        </p:cTn>
                                        <p:tgtEl>
                                          <p:spTgt spid="85"/>
                                        </p:tgtEl>
                                        <p:attrNameLst>
                                          <p:attrName>style.visibility</p:attrName>
                                        </p:attrNameLst>
                                      </p:cBhvr>
                                      <p:to>
                                        <p:strVal val="visible"/>
                                      </p:to>
                                    </p:set>
                                    <p:animEffect transition="in" filter="barn(inVertical)">
                                      <p:cBhvr>
                                        <p:cTn id="73" dur="500"/>
                                        <p:tgtEl>
                                          <p:spTgt spid="85"/>
                                        </p:tgtEl>
                                      </p:cBhvr>
                                    </p:animEffect>
                                  </p:childTnLst>
                                </p:cTn>
                              </p:par>
                              <p:par>
                                <p:cTn id="74" presetID="16" presetClass="entr" presetSubtype="21" fill="hold"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barn(inVertical)">
                                      <p:cBhvr>
                                        <p:cTn id="76" dur="500"/>
                                        <p:tgtEl>
                                          <p:spTgt spid="86"/>
                                        </p:tgtEl>
                                      </p:cBhvr>
                                    </p:animEffect>
                                  </p:childTnLst>
                                </p:cTn>
                              </p:par>
                              <p:par>
                                <p:cTn id="77" presetID="16" presetClass="entr" presetSubtype="21"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par>
                                <p:cTn id="80" presetID="16" presetClass="entr" presetSubtype="21"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arn(inVertical)">
                                      <p:cBhvr>
                                        <p:cTn id="82" dur="500"/>
                                        <p:tgtEl>
                                          <p:spTgt spid="89"/>
                                        </p:tgtEl>
                                      </p:cBhvr>
                                    </p:animEffect>
                                  </p:childTnLst>
                                </p:cTn>
                              </p:par>
                              <p:par>
                                <p:cTn id="83" presetID="16" presetClass="entr" presetSubtype="21"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barn(inVertical)">
                                      <p:cBhvr>
                                        <p:cTn id="85" dur="500"/>
                                        <p:tgtEl>
                                          <p:spTgt spid="91"/>
                                        </p:tgtEl>
                                      </p:cBhvr>
                                    </p:animEffect>
                                  </p:childTnLst>
                                </p:cTn>
                              </p:par>
                              <p:par>
                                <p:cTn id="86" presetID="16" presetClass="entr" presetSubtype="21"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barn(inVertical)">
                                      <p:cBhvr>
                                        <p:cTn id="88" dur="500"/>
                                        <p:tgtEl>
                                          <p:spTgt spid="93"/>
                                        </p:tgtEl>
                                      </p:cBhvr>
                                    </p:animEffect>
                                  </p:childTnLst>
                                </p:cTn>
                              </p:par>
                              <p:par>
                                <p:cTn id="89" presetID="16" presetClass="entr" presetSubtype="21" fill="hold"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barn(inVertical)">
                                      <p:cBhvr>
                                        <p:cTn id="91" dur="500"/>
                                        <p:tgtEl>
                                          <p:spTgt spid="94"/>
                                        </p:tgtEl>
                                      </p:cBhvr>
                                    </p:animEffect>
                                  </p:childTnLst>
                                </p:cTn>
                              </p:par>
                              <p:par>
                                <p:cTn id="92" presetID="16" presetClass="entr" presetSubtype="21" fill="hold" nodeType="with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barn(inVertical)">
                                      <p:cBhvr>
                                        <p:cTn id="94" dur="500"/>
                                        <p:tgtEl>
                                          <p:spTgt spid="96"/>
                                        </p:tgtEl>
                                      </p:cBhvr>
                                    </p:animEffect>
                                  </p:childTnLst>
                                </p:cTn>
                              </p:par>
                              <p:par>
                                <p:cTn id="95" presetID="16" presetClass="entr" presetSubtype="21" fill="hold"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barn(inVertical)">
                                      <p:cBhvr>
                                        <p:cTn id="97" dur="500"/>
                                        <p:tgtEl>
                                          <p:spTgt spid="99"/>
                                        </p:tgtEl>
                                      </p:cBhvr>
                                    </p:animEffect>
                                  </p:childTnLst>
                                </p:cTn>
                              </p:par>
                              <p:par>
                                <p:cTn id="98" presetID="16" presetClass="entr" presetSubtype="21" fill="hold" nodeType="withEffect">
                                  <p:stCondLst>
                                    <p:cond delay="0"/>
                                  </p:stCondLst>
                                  <p:childTnLst>
                                    <p:set>
                                      <p:cBhvr>
                                        <p:cTn id="99" dur="1" fill="hold">
                                          <p:stCondLst>
                                            <p:cond delay="0"/>
                                          </p:stCondLst>
                                        </p:cTn>
                                        <p:tgtEl>
                                          <p:spTgt spid="101"/>
                                        </p:tgtEl>
                                        <p:attrNameLst>
                                          <p:attrName>style.visibility</p:attrName>
                                        </p:attrNameLst>
                                      </p:cBhvr>
                                      <p:to>
                                        <p:strVal val="visible"/>
                                      </p:to>
                                    </p:set>
                                    <p:animEffect transition="in" filter="barn(inVertical)">
                                      <p:cBhvr>
                                        <p:cTn id="100" dur="500"/>
                                        <p:tgtEl>
                                          <p:spTgt spid="101"/>
                                        </p:tgtEl>
                                      </p:cBhvr>
                                    </p:animEffect>
                                  </p:childTnLst>
                                </p:cTn>
                              </p:par>
                              <p:par>
                                <p:cTn id="101" presetID="16" presetClass="entr" presetSubtype="21" fill="hold" nodeType="with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barn(inVertical)">
                                      <p:cBhvr>
                                        <p:cTn id="103" dur="500"/>
                                        <p:tgtEl>
                                          <p:spTgt spid="102"/>
                                        </p:tgtEl>
                                      </p:cBhvr>
                                    </p:animEffect>
                                  </p:childTnLst>
                                </p:cTn>
                              </p:par>
                              <p:par>
                                <p:cTn id="104" presetID="16" presetClass="entr" presetSubtype="21" fill="hold" nodeType="withEffect">
                                  <p:stCondLst>
                                    <p:cond delay="0"/>
                                  </p:stCondLst>
                                  <p:childTnLst>
                                    <p:set>
                                      <p:cBhvr>
                                        <p:cTn id="105" dur="1" fill="hold">
                                          <p:stCondLst>
                                            <p:cond delay="0"/>
                                          </p:stCondLst>
                                        </p:cTn>
                                        <p:tgtEl>
                                          <p:spTgt spid="105"/>
                                        </p:tgtEl>
                                        <p:attrNameLst>
                                          <p:attrName>style.visibility</p:attrName>
                                        </p:attrNameLst>
                                      </p:cBhvr>
                                      <p:to>
                                        <p:strVal val="visible"/>
                                      </p:to>
                                    </p:set>
                                    <p:animEffect transition="in" filter="barn(inVertical)">
                                      <p:cBhvr>
                                        <p:cTn id="10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1155498" y="376843"/>
            <a:ext cx="10211158" cy="1077218"/>
          </a:xfrm>
          <a:prstGeom prst="rect">
            <a:avLst/>
          </a:prstGeom>
          <a:noFill/>
        </p:spPr>
        <p:txBody>
          <a:bodyPr wrap="square" rtlCol="0">
            <a:spAutoFit/>
          </a:bodyPr>
          <a:lstStyle/>
          <a:p>
            <a:pPr algn="just"/>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 y="-86804"/>
            <a:ext cx="1155497" cy="1065847"/>
          </a:xfrm>
          <a:prstGeom prst="rect">
            <a:avLst/>
          </a:prstGeom>
        </p:spPr>
      </p:pic>
      <p:sp>
        <p:nvSpPr>
          <p:cNvPr id="13" name="Rounded Rectangle 12">
            <a:extLst>
              <a:ext uri="{FF2B5EF4-FFF2-40B4-BE49-F238E27FC236}">
                <a16:creationId xmlns:a16="http://schemas.microsoft.com/office/drawing/2014/main" id="{45AD0344-D15B-734F-AE0C-22123E614C82}"/>
              </a:ext>
            </a:extLst>
          </p:cNvPr>
          <p:cNvSpPr/>
          <p:nvPr/>
        </p:nvSpPr>
        <p:spPr>
          <a:xfrm>
            <a:off x="1611892" y="2530043"/>
            <a:ext cx="2660073" cy="794204"/>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1611892" y="3656879"/>
            <a:ext cx="2660073" cy="794204"/>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dẻ</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1611892" y="4783714"/>
            <a:ext cx="2660073" cy="794204"/>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6811548" y="2530043"/>
            <a:ext cx="3753856" cy="794204"/>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6811548" y="3656879"/>
            <a:ext cx="3753856" cy="794204"/>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thơm dìu dịu.</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6811551" y="4783714"/>
            <a:ext cx="3753856" cy="794204"/>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2438401" y="1734313"/>
            <a:ext cx="7834523" cy="713913"/>
          </a:xfrm>
          <a:prstGeom prst="rect">
            <a:avLst/>
          </a:prstGeom>
          <a:noFill/>
        </p:spPr>
        <p:txBody>
          <a:bodyPr wrap="square" rtlCol="0">
            <a:spAutoFit/>
          </a:bodyPr>
          <a:lstStyle/>
          <a:p>
            <a:pPr>
              <a:lnSpc>
                <a:spcPts val="5333"/>
              </a:lnSpc>
            </a:pPr>
            <a:r>
              <a:rPr lang="en-US" sz="4267" b="1" dirty="0">
                <a:ln>
                  <a:solidFill>
                    <a:schemeClr val="tx2">
                      <a:lumMod val="50000"/>
                    </a:schemeClr>
                  </a:solidFill>
                </a:ln>
                <a:solidFill>
                  <a:schemeClr val="tx2"/>
                </a:solidFill>
                <a:latin typeface="Arial-Rounded" panose="020B0500000000000000" pitchFamily="34" charset="0"/>
                <a:ea typeface="Arial-Rounded" panose="020B0500000000000000" pitchFamily="34" charset="0"/>
                <a:cs typeface="Arial-Rounded" panose="020B0500000000000000" pitchFamily="34"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4206191" y="2842501"/>
            <a:ext cx="2650023" cy="2421479"/>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4228276" y="4096235"/>
            <a:ext cx="2635401" cy="2363700"/>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4175629" y="4125939"/>
            <a:ext cx="2695327" cy="1109840"/>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1634912" y="5858601"/>
            <a:ext cx="2660073" cy="794204"/>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lúa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6870956" y="5799529"/>
            <a:ext cx="3715737" cy="794204"/>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nấu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4304784" y="2888277"/>
            <a:ext cx="2541451" cy="350829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76F38-7A31-487C-8B67-23A2160284BE}"/>
              </a:ext>
            </a:extLst>
          </p:cNvPr>
          <p:cNvSpPr txBox="1"/>
          <p:nvPr/>
        </p:nvSpPr>
        <p:spPr>
          <a:xfrm>
            <a:off x="728656" y="803333"/>
            <a:ext cx="10734689" cy="1077218"/>
          </a:xfrm>
          <a:prstGeom prst="rect">
            <a:avLst/>
          </a:prstGeom>
          <a:noFill/>
        </p:spPr>
        <p:txBody>
          <a:bodyPr wrap="square" rtlCol="0">
            <a:spAutoFit/>
          </a:bodyPr>
          <a:lstStyle/>
          <a:p>
            <a:pPr algn="just"/>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a:t>
            </a:r>
            <a:r>
              <a:rPr lang="vi-VN"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Đặt một câu nêu đặc điểm của loài cây hoặc loại quả mà em thích.</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Tranh cãi ăn hoa quả trước hay sau bữa ăn đã có câu trả lời - VietNamNet">
            <a:extLst>
              <a:ext uri="{FF2B5EF4-FFF2-40B4-BE49-F238E27FC236}">
                <a16:creationId xmlns:a16="http://schemas.microsoft.com/office/drawing/2014/main" id="{2B16FF7E-2341-4ADB-95E2-B0FAF528D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151" y="1603174"/>
            <a:ext cx="5477479" cy="3651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1314078C-4292-4FA2-B97A-1E1AC6F1D72A}"/>
              </a:ext>
            </a:extLst>
          </p:cNvPr>
          <p:cNvSpPr txBox="1"/>
          <p:nvPr/>
        </p:nvSpPr>
        <p:spPr>
          <a:xfrm>
            <a:off x="728655" y="2720549"/>
            <a:ext cx="4753092" cy="1077218"/>
          </a:xfrm>
          <a:prstGeom prst="rect">
            <a:avLst/>
          </a:prstGeom>
          <a:noFill/>
        </p:spPr>
        <p:txBody>
          <a:bodyPr wrap="square" rtlCol="0">
            <a:spAutoFit/>
          </a:bodyPr>
          <a:lstStyle/>
          <a:p>
            <a:pPr algn="just"/>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Mẫu: Quả xoài có màu vàng ươm, vị ngọt lịm.</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6962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29ED61-0479-4B1A-8E7C-CFCEEA6023E7}"/>
              </a:ext>
            </a:extLst>
          </p:cNvPr>
          <p:cNvSpPr txBox="1"/>
          <p:nvPr/>
        </p:nvSpPr>
        <p:spPr>
          <a:xfrm flipH="1">
            <a:off x="3628958" y="605264"/>
            <a:ext cx="5953571" cy="707886"/>
          </a:xfrm>
          <a:prstGeom prst="rect">
            <a:avLst/>
          </a:prstGeom>
          <a:noFill/>
        </p:spPr>
        <p:txBody>
          <a:bodyPr wrap="square" rtlCol="0">
            <a:spAutoFit/>
          </a:bodyPr>
          <a:lstStyle/>
          <a:p>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 ĐỘNG TIẾP NỐI </a:t>
            </a:r>
          </a:p>
        </p:txBody>
      </p:sp>
      <p:pic>
        <p:nvPicPr>
          <p:cNvPr id="11" name="Picture 2" descr="Lúa Vàng Hình ảnh | Định dạng hình ảnh PNG 400280211| vn.lovepik.com">
            <a:extLst>
              <a:ext uri="{FF2B5EF4-FFF2-40B4-BE49-F238E27FC236}">
                <a16:creationId xmlns:a16="http://schemas.microsoft.com/office/drawing/2014/main" id="{EF4589D9-808E-4D73-AD6B-21ACDCFA543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9752257" y="3304725"/>
            <a:ext cx="2418576" cy="38936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úa Vàng Hình ảnh | Định dạng hình ảnh PNG 400280211| vn.lovepik.com">
            <a:extLst>
              <a:ext uri="{FF2B5EF4-FFF2-40B4-BE49-F238E27FC236}">
                <a16:creationId xmlns:a16="http://schemas.microsoft.com/office/drawing/2014/main" id="{0C31F7FC-A69E-48CC-A257-387847DB59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0" y="3730437"/>
            <a:ext cx="2301856" cy="34679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F9749F-26F4-4091-8BB3-24CAAD63B2B9}"/>
              </a:ext>
            </a:extLst>
          </p:cNvPr>
          <p:cNvSpPr txBox="1"/>
          <p:nvPr/>
        </p:nvSpPr>
        <p:spPr>
          <a:xfrm flipH="1">
            <a:off x="563731" y="1918413"/>
            <a:ext cx="11343860" cy="2554545"/>
          </a:xfrm>
          <a:prstGeom prst="rect">
            <a:avLst/>
          </a:prstGeom>
          <a:noFill/>
        </p:spPr>
        <p:txBody>
          <a:bodyPr wrap="square" rtlCol="0">
            <a:spAutoFit/>
          </a:bodyPr>
          <a:lstStyle/>
          <a:p>
            <a:pPr marL="742932" indent="-742932">
              <a:buAutoNum type="arabicPeriod"/>
            </a:pPr>
            <a:r>
              <a:rPr lang="en-US" sz="4000" b="1">
                <a:latin typeface="Arial-Rounded" panose="020B0500000000000000" pitchFamily="34" charset="0"/>
                <a:ea typeface="Arial-Rounded" panose="020B0500000000000000" pitchFamily="34" charset="0"/>
                <a:cs typeface="Arial-Rounded" panose="020B0500000000000000" pitchFamily="34" charset="0"/>
              </a:rPr>
              <a:t>Luyện đọc lại bài Mùa vàng</a:t>
            </a:r>
          </a:p>
          <a:p>
            <a:pPr marL="742932" indent="-742932">
              <a:buAutoNum type="arabicPeriod"/>
            </a:pPr>
            <a:r>
              <a:rPr lang="en-US" sz="4000" b="1">
                <a:latin typeface="Arial-Rounded" panose="020B0500000000000000" pitchFamily="34" charset="0"/>
                <a:ea typeface="Arial-Rounded" panose="020B0500000000000000" pitchFamily="34" charset="0"/>
                <a:cs typeface="Arial-Rounded" panose="020B0500000000000000" pitchFamily="34" charset="0"/>
              </a:rPr>
              <a:t>Nói với người thân câu nêu đặc điểm về loài cây hoặc loại quả mà em thích.</a:t>
            </a:r>
          </a:p>
          <a:p>
            <a:pPr marL="742932" indent="-742932">
              <a:buAutoNum type="arabicPeriod"/>
            </a:pPr>
            <a:r>
              <a:rPr lang="en-US" sz="4000" b="1">
                <a:latin typeface="Arial-Rounded" panose="020B0500000000000000" pitchFamily="34" charset="0"/>
                <a:ea typeface="Arial-Rounded" panose="020B0500000000000000" pitchFamily="34" charset="0"/>
                <a:cs typeface="Arial-Rounded" panose="020B0500000000000000" pitchFamily="34" charset="0"/>
              </a:rPr>
              <a:t>Chuẩn bị bài học sau.</a:t>
            </a:r>
          </a:p>
        </p:txBody>
      </p:sp>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53785" y="120342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66"/>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66"/>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68301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C8FAFC-C1D0-49BB-A45E-D744951A028F}"/>
              </a:ext>
            </a:extLst>
          </p:cNvPr>
          <p:cNvSpPr txBox="1"/>
          <p:nvPr/>
        </p:nvSpPr>
        <p:spPr>
          <a:xfrm>
            <a:off x="189231" y="-27760"/>
            <a:ext cx="9539248" cy="971356"/>
          </a:xfrm>
          <a:prstGeom prst="rect">
            <a:avLst/>
          </a:prstGeom>
          <a:noFill/>
        </p:spPr>
        <p:txBody>
          <a:bodyPr wrap="square" rtlCol="0">
            <a:spAutoFit/>
          </a:bodyPr>
          <a:lstStyle/>
          <a:p>
            <a:pPr algn="ctr">
              <a:lnSpc>
                <a:spcPct val="150000"/>
              </a:lnSpc>
            </a:pPr>
            <a:r>
              <a:rPr lang="en-US" sz="4267"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endParaRPr lang="en-US" sz="426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1283290" y="915836"/>
            <a:ext cx="9947493" cy="739754"/>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dập dờn</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2C8AD751-7B5F-4219-A003-AE328012CD5C}"/>
              </a:ext>
            </a:extLst>
          </p:cNvPr>
          <p:cNvSpPr/>
          <p:nvPr/>
        </p:nvSpPr>
        <p:spPr>
          <a:xfrm>
            <a:off x="961218" y="1115447"/>
            <a:ext cx="415851" cy="41585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89">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3BCDD889-B037-48BC-924C-9A4CE9368C89}"/>
              </a:ext>
            </a:extLst>
          </p:cNvPr>
          <p:cNvSpPr txBox="1"/>
          <p:nvPr/>
        </p:nvSpPr>
        <p:spPr>
          <a:xfrm>
            <a:off x="2881821" y="897452"/>
            <a:ext cx="1055113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(lúa) chuyển động lên xuống nhịp </a:t>
            </a:r>
            <a:r>
              <a:rPr lang="vi-VN" sz="320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nhàng</a:t>
            </a:r>
            <a:r>
              <a:rPr lang="en-US" sz="320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theo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Arrow: Right 9">
            <a:hlinkClick r:id="rId5" action="ppaction://hlinksldjump"/>
            <a:extLst>
              <a:ext uri="{FF2B5EF4-FFF2-40B4-BE49-F238E27FC236}">
                <a16:creationId xmlns:a16="http://schemas.microsoft.com/office/drawing/2014/main" id="{88B1C86E-8944-4A31-ABD5-00966F4FEC38}"/>
              </a:ext>
            </a:extLst>
          </p:cNvPr>
          <p:cNvSpPr/>
          <p:nvPr/>
        </p:nvSpPr>
        <p:spPr>
          <a:xfrm>
            <a:off x="10648221" y="6251757"/>
            <a:ext cx="1165123" cy="38648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1 (online-video-cutter.com)">
            <a:hlinkClick r:id="" action="ppaction://media"/>
            <a:extLst>
              <a:ext uri="{FF2B5EF4-FFF2-40B4-BE49-F238E27FC236}">
                <a16:creationId xmlns:a16="http://schemas.microsoft.com/office/drawing/2014/main" id="{DE210C16-4261-4712-B9A6-5D908DEE2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2275" b="12445"/>
          <a:stretch/>
        </p:blipFill>
        <p:spPr>
          <a:xfrm>
            <a:off x="769602" y="1737429"/>
            <a:ext cx="10660761" cy="4514328"/>
          </a:xfrm>
          <a:prstGeom prst="rect">
            <a:avLst/>
          </a:prstGeom>
        </p:spPr>
      </p:pic>
    </p:spTree>
    <p:extLst>
      <p:ext uri="{BB962C8B-B14F-4D97-AF65-F5344CB8AC3E}">
        <p14:creationId xmlns:p14="http://schemas.microsoft.com/office/powerpoint/2010/main" val="3932221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P spid="7" grpId="0"/>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3F7A72-4E4B-4E03-9E8E-9575A15861F8}"/>
              </a:ext>
            </a:extLst>
          </p:cNvPr>
          <p:cNvSpPr/>
          <p:nvPr/>
        </p:nvSpPr>
        <p:spPr>
          <a:xfrm>
            <a:off x="1256722" y="1353585"/>
            <a:ext cx="9947493" cy="739754"/>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ươm mầm</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7FB15768-D441-4EC4-92BA-70A418C34A5B}"/>
              </a:ext>
            </a:extLst>
          </p:cNvPr>
          <p:cNvSpPr/>
          <p:nvPr/>
        </p:nvSpPr>
        <p:spPr>
          <a:xfrm>
            <a:off x="869799" y="1553163"/>
            <a:ext cx="415851" cy="41585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89">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2" descr="Thiên lý hữu tình: Ươm một mầm cây, đường xanh muôn ngả - VOV Giao thông">
            <a:extLst>
              <a:ext uri="{FF2B5EF4-FFF2-40B4-BE49-F238E27FC236}">
                <a16:creationId xmlns:a16="http://schemas.microsoft.com/office/drawing/2014/main" id="{A2E46EDA-045A-4294-BF1A-9C6416C65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724" y="2550538"/>
            <a:ext cx="6850551" cy="3850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64A92F-06DB-4B99-B25E-C2600DC157B1}"/>
              </a:ext>
            </a:extLst>
          </p:cNvPr>
          <p:cNvSpPr/>
          <p:nvPr/>
        </p:nvSpPr>
        <p:spPr>
          <a:xfrm>
            <a:off x="3291778" y="1508564"/>
            <a:ext cx="856289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gieo hạt cho mọc thành cây non.</a:t>
            </a:r>
            <a:endParaRPr lang="en-VN" sz="2489"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4F26B30-374A-449C-887C-8FEA2C9C9A1C}"/>
              </a:ext>
            </a:extLst>
          </p:cNvPr>
          <p:cNvSpPr txBox="1"/>
          <p:nvPr/>
        </p:nvSpPr>
        <p:spPr>
          <a:xfrm>
            <a:off x="585471" y="353208"/>
            <a:ext cx="9539248" cy="971356"/>
          </a:xfrm>
          <a:prstGeom prst="rect">
            <a:avLst/>
          </a:prstGeom>
          <a:noFill/>
        </p:spPr>
        <p:txBody>
          <a:bodyPr wrap="square" rtlCol="0">
            <a:spAutoFit/>
          </a:bodyPr>
          <a:lstStyle/>
          <a:p>
            <a:pPr algn="ctr">
              <a:lnSpc>
                <a:spcPct val="150000"/>
              </a:lnSpc>
            </a:pPr>
            <a:r>
              <a:rPr lang="en-US" sz="4267"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endParaRPr lang="en-US" sz="426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Arrow: Right 7">
            <a:hlinkClick r:id="rId3" action="ppaction://hlinksldjump"/>
            <a:extLst>
              <a:ext uri="{FF2B5EF4-FFF2-40B4-BE49-F238E27FC236}">
                <a16:creationId xmlns:a16="http://schemas.microsoft.com/office/drawing/2014/main" id="{6CBFD0F6-3F76-4E3D-89CD-C47B24AAB0F9}"/>
              </a:ext>
            </a:extLst>
          </p:cNvPr>
          <p:cNvSpPr/>
          <p:nvPr/>
        </p:nvSpPr>
        <p:spPr>
          <a:xfrm>
            <a:off x="10456606" y="6223819"/>
            <a:ext cx="1165123" cy="38648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86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Lúa Vàng Hình ảnh | Định dạng hình ảnh PNG 400280211| vn.lovepik.com">
            <a:extLst>
              <a:ext uri="{FF2B5EF4-FFF2-40B4-BE49-F238E27FC236}">
                <a16:creationId xmlns:a16="http://schemas.microsoft.com/office/drawing/2014/main" id="{D5285993-81CC-4F1B-A848-47744D1294E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9752257" y="3304725"/>
            <a:ext cx="2418576" cy="38936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úa Vàng Hình ảnh | Định dạng hình ảnh PNG 400280211| vn.lovepik.com">
            <a:extLst>
              <a:ext uri="{FF2B5EF4-FFF2-40B4-BE49-F238E27FC236}">
                <a16:creationId xmlns:a16="http://schemas.microsoft.com/office/drawing/2014/main" id="{46FF25B6-E799-45BE-9647-9FDA78A83CD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0" y="3730437"/>
            <a:ext cx="2301856" cy="3467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C8FAFC-C1D0-49BB-A45E-D744951A028F}"/>
              </a:ext>
            </a:extLst>
          </p:cNvPr>
          <p:cNvSpPr txBox="1"/>
          <p:nvPr/>
        </p:nvSpPr>
        <p:spPr>
          <a:xfrm>
            <a:off x="1522452" y="247692"/>
            <a:ext cx="9539248" cy="828304"/>
          </a:xfrm>
          <a:prstGeom prst="rect">
            <a:avLst/>
          </a:prstGeom>
          <a:noFill/>
        </p:spPr>
        <p:txBody>
          <a:bodyPr wrap="square" rtlCol="0">
            <a:spAutoFit/>
          </a:bodyPr>
          <a:lstStyle/>
          <a:p>
            <a:pPr algn="ctr">
              <a:lnSpc>
                <a:spcPct val="150000"/>
              </a:lnSpc>
            </a:pPr>
            <a:r>
              <a:rPr lang="vi-VN" sz="3556"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556"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961620" y="1796437"/>
            <a:ext cx="10660911" cy="1632563"/>
          </a:xfrm>
          <a:prstGeom prst="rect">
            <a:avLst/>
          </a:prstGeom>
        </p:spPr>
        <p:txBody>
          <a:bodyPr wrap="square">
            <a:spAutoFit/>
          </a:bodyPr>
          <a:lstStyle/>
          <a:p>
            <a:pPr marL="79018" algn="just">
              <a:lnSpc>
                <a:spcPct val="150000"/>
              </a:lnSpc>
              <a:defRPr/>
            </a:pPr>
            <a:r>
              <a:rPr lang="vi-VN" sz="3556" dirty="0">
                <a:latin typeface="Arial-Rounded" panose="020B0500000000000000" pitchFamily="34" charset="0"/>
                <a:ea typeface="Arial-Rounded" panose="020B0500000000000000" pitchFamily="34" charset="0"/>
                <a:cs typeface="Arial-Rounded" panose="020B0500000000000000" pitchFamily="34" charset="0"/>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3633663" y="1796437"/>
            <a:ext cx="200213" cy="837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1036180" y="2202242"/>
            <a:ext cx="415851" cy="41585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89">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860737" y="2517152"/>
            <a:ext cx="409257" cy="837001"/>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8987759" y="1813294"/>
            <a:ext cx="165467" cy="837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Arrow: Right 20">
            <a:hlinkClick r:id="rId6" action="ppaction://hlinksldjump"/>
            <a:extLst>
              <a:ext uri="{FF2B5EF4-FFF2-40B4-BE49-F238E27FC236}">
                <a16:creationId xmlns:a16="http://schemas.microsoft.com/office/drawing/2014/main" id="{13D7BECB-37A3-42F9-9F38-620119A7CD69}"/>
              </a:ext>
            </a:extLst>
          </p:cNvPr>
          <p:cNvSpPr/>
          <p:nvPr/>
        </p:nvSpPr>
        <p:spPr>
          <a:xfrm>
            <a:off x="8405197" y="6223819"/>
            <a:ext cx="1165123" cy="38648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89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0EA511-1432-4951-8053-875A799EF2CD}"/>
              </a:ext>
            </a:extLst>
          </p:cNvPr>
          <p:cNvSpPr/>
          <p:nvPr/>
        </p:nvSpPr>
        <p:spPr>
          <a:xfrm>
            <a:off x="991924" y="2122827"/>
            <a:ext cx="10660911" cy="1632563"/>
          </a:xfrm>
          <a:prstGeom prst="rect">
            <a:avLst/>
          </a:prstGeom>
        </p:spPr>
        <p:txBody>
          <a:bodyPr wrap="square">
            <a:spAutoFit/>
          </a:bodyPr>
          <a:lstStyle/>
          <a:p>
            <a:pPr marL="79018" algn="just">
              <a:lnSpc>
                <a:spcPct val="150000"/>
              </a:lnSpc>
              <a:defRPr/>
            </a:pPr>
            <a:r>
              <a:rPr lang="vi-VN" sz="3556" dirty="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p>
        </p:txBody>
      </p:sp>
      <p:sp>
        <p:nvSpPr>
          <p:cNvPr id="3" name="Oval 2">
            <a:extLst>
              <a:ext uri="{FF2B5EF4-FFF2-40B4-BE49-F238E27FC236}">
                <a16:creationId xmlns:a16="http://schemas.microsoft.com/office/drawing/2014/main" id="{8AFCE7D3-6C06-4D2C-9BA6-6B8376B8A1FF}"/>
              </a:ext>
            </a:extLst>
          </p:cNvPr>
          <p:cNvSpPr/>
          <p:nvPr/>
        </p:nvSpPr>
        <p:spPr>
          <a:xfrm>
            <a:off x="999386" y="2432554"/>
            <a:ext cx="415851" cy="41585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89">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8856DEBA-4F4A-4B20-B244-B23EF48063B4}"/>
              </a:ext>
            </a:extLst>
          </p:cNvPr>
          <p:cNvCxnSpPr/>
          <p:nvPr/>
        </p:nvCxnSpPr>
        <p:spPr>
          <a:xfrm flipH="1">
            <a:off x="8761429" y="2121203"/>
            <a:ext cx="165467" cy="837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6566867-D39F-464B-AE91-93D659AE670A}"/>
              </a:ext>
            </a:extLst>
          </p:cNvPr>
          <p:cNvGrpSpPr/>
          <p:nvPr/>
        </p:nvGrpSpPr>
        <p:grpSpPr>
          <a:xfrm>
            <a:off x="4262791" y="2858483"/>
            <a:ext cx="409257" cy="837001"/>
            <a:chOff x="4944388" y="3399410"/>
            <a:chExt cx="230207" cy="470813"/>
          </a:xfrm>
        </p:grpSpPr>
        <p:cxnSp>
          <p:nvCxnSpPr>
            <p:cNvPr id="6" name="Straight Connector 5">
              <a:extLst>
                <a:ext uri="{FF2B5EF4-FFF2-40B4-BE49-F238E27FC236}">
                  <a16:creationId xmlns:a16="http://schemas.microsoft.com/office/drawing/2014/main" id="{F5FCF0FD-A6FA-4504-B67C-33BFDCD1EB39}"/>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3FAAEC-2174-4D2E-A361-79F6D2109DE3}"/>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FB2453C1-8F86-48DA-8CA7-BBD00C56F3A9}"/>
              </a:ext>
            </a:extLst>
          </p:cNvPr>
          <p:cNvCxnSpPr/>
          <p:nvPr/>
        </p:nvCxnSpPr>
        <p:spPr>
          <a:xfrm flipH="1">
            <a:off x="11449986" y="2188636"/>
            <a:ext cx="165467" cy="837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rrow: Right 8">
            <a:hlinkClick r:id="rId2" action="ppaction://hlinksldjump"/>
            <a:extLst>
              <a:ext uri="{FF2B5EF4-FFF2-40B4-BE49-F238E27FC236}">
                <a16:creationId xmlns:a16="http://schemas.microsoft.com/office/drawing/2014/main" id="{A9AB260C-BAA0-41B1-9959-729C9A485836}"/>
              </a:ext>
            </a:extLst>
          </p:cNvPr>
          <p:cNvSpPr/>
          <p:nvPr/>
        </p:nvSpPr>
        <p:spPr>
          <a:xfrm>
            <a:off x="7825486" y="5855109"/>
            <a:ext cx="1165123" cy="38648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Lúa Vàng Hình ảnh | Định dạng hình ảnh PNG 400280211| vn.lovepik.com">
            <a:extLst>
              <a:ext uri="{FF2B5EF4-FFF2-40B4-BE49-F238E27FC236}">
                <a16:creationId xmlns:a16="http://schemas.microsoft.com/office/drawing/2014/main" id="{3DA7A1BF-BEAC-4F22-BEE4-655A400F1CC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9773424" y="3269746"/>
            <a:ext cx="2418576" cy="38936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úa Vàng Hình ảnh | Định dạng hình ảnh PNG 400280211| vn.lovepik.com">
            <a:extLst>
              <a:ext uri="{FF2B5EF4-FFF2-40B4-BE49-F238E27FC236}">
                <a16:creationId xmlns:a16="http://schemas.microsoft.com/office/drawing/2014/main" id="{DCA0753A-4749-4380-B93C-7B52337FD8C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0" y="3730437"/>
            <a:ext cx="2301856" cy="34679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E401F3-47E6-4ADB-A0A7-E2CFF3932E1E}"/>
              </a:ext>
            </a:extLst>
          </p:cNvPr>
          <p:cNvSpPr txBox="1"/>
          <p:nvPr/>
        </p:nvSpPr>
        <p:spPr>
          <a:xfrm>
            <a:off x="1522452" y="247692"/>
            <a:ext cx="9539248" cy="828304"/>
          </a:xfrm>
          <a:prstGeom prst="rect">
            <a:avLst/>
          </a:prstGeom>
          <a:noFill/>
        </p:spPr>
        <p:txBody>
          <a:bodyPr wrap="square" rtlCol="0">
            <a:spAutoFit/>
          </a:bodyPr>
          <a:lstStyle/>
          <a:p>
            <a:pPr algn="ctr">
              <a:lnSpc>
                <a:spcPct val="150000"/>
              </a:lnSpc>
            </a:pPr>
            <a:r>
              <a:rPr lang="vi-VN" sz="3556"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556"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191221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73523" y="282296"/>
            <a:ext cx="1237003" cy="651935"/>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83562" y="-55187"/>
            <a:ext cx="8213809" cy="1711366"/>
          </a:xfrm>
          <a:prstGeom prst="rect">
            <a:avLst/>
          </a:prstGeom>
          <a:noFill/>
        </p:spPr>
        <p:txBody>
          <a:bodyPr wrap="square" rtlCol="0">
            <a:spAutoFit/>
          </a:bodyPr>
          <a:lstStyle/>
          <a:p>
            <a:pPr algn="ctr">
              <a:lnSpc>
                <a:spcPct val="150000"/>
              </a:lnSpc>
            </a:pPr>
            <a:r>
              <a:rPr lang="en-US" sz="7822" b="1">
                <a:ln>
                  <a:solidFill>
                    <a:schemeClr val="accent1">
                      <a:lumMod val="75000"/>
                    </a:schemeClr>
                  </a:solidFill>
                </a:ln>
                <a:solidFill>
                  <a:srgbClr val="FFC000"/>
                </a:solidFill>
                <a:latin typeface="UTM Avo" panose="02040603050506020204" pitchFamily="18" charset="0"/>
              </a:rPr>
              <a:t>KHỞI ĐỘNG</a:t>
            </a:r>
            <a:endParaRPr lang="vi-VN" sz="7822" b="1" dirty="0">
              <a:ln>
                <a:solidFill>
                  <a:schemeClr val="accent1">
                    <a:lumMod val="75000"/>
                  </a:schemeClr>
                </a:solidFill>
              </a:ln>
              <a:solidFill>
                <a:srgbClr val="FFC000"/>
              </a:solidFill>
              <a:latin typeface="UTM Avo" panose="02040603050506020204" pitchFamily="18" charset="0"/>
            </a:endParaRPr>
          </a:p>
        </p:txBody>
      </p:sp>
      <p:sp>
        <p:nvSpPr>
          <p:cNvPr id="2" name="TextBox 1">
            <a:extLst>
              <a:ext uri="{FF2B5EF4-FFF2-40B4-BE49-F238E27FC236}">
                <a16:creationId xmlns:a16="http://schemas.microsoft.com/office/drawing/2014/main" id="{CE6E3102-0A59-D941-8EFB-F68A7CC0ACCD}"/>
              </a:ext>
            </a:extLst>
          </p:cNvPr>
          <p:cNvSpPr txBox="1"/>
          <p:nvPr/>
        </p:nvSpPr>
        <p:spPr>
          <a:xfrm>
            <a:off x="571690" y="2240466"/>
            <a:ext cx="6327181" cy="1991314"/>
          </a:xfrm>
          <a:prstGeom prst="rect">
            <a:avLst/>
          </a:prstGeom>
          <a:noFill/>
        </p:spPr>
        <p:txBody>
          <a:bodyPr wrap="none" rtlCol="0">
            <a:spAutoFit/>
          </a:bodyPr>
          <a:lstStyle/>
          <a:p>
            <a:pPr>
              <a:lnSpc>
                <a:spcPct val="150000"/>
              </a:lnSpc>
            </a:pPr>
            <a:r>
              <a:rPr lang="vi-VN" sz="2844" dirty="0">
                <a:ea typeface="Calibri" panose="020F0502020204030204" pitchFamily="34" charset="0"/>
              </a:rPr>
              <a:t>a.  Tròn như quả bóng màu xanh</a:t>
            </a:r>
            <a:endParaRPr lang="en-VN" sz="2844" dirty="0">
              <a:ea typeface="Calibri" panose="020F0502020204030204" pitchFamily="34" charset="0"/>
            </a:endParaRPr>
          </a:p>
          <a:p>
            <a:pPr>
              <a:lnSpc>
                <a:spcPct val="150000"/>
              </a:lnSpc>
            </a:pPr>
            <a:r>
              <a:rPr lang="vi-VN" sz="2844" dirty="0">
                <a:ea typeface="Calibri" panose="020F0502020204030204" pitchFamily="34" charset="0"/>
              </a:rPr>
              <a:t>Đung đưa trên cành chờ Tết </a:t>
            </a:r>
            <a:r>
              <a:rPr lang="vi-VN" sz="2844">
                <a:ea typeface="Calibri" panose="020F0502020204030204" pitchFamily="34" charset="0"/>
              </a:rPr>
              <a:t>trung thu</a:t>
            </a:r>
            <a:endParaRPr lang="en-US" sz="2844">
              <a:ea typeface="Calibri" panose="020F0502020204030204" pitchFamily="34" charset="0"/>
            </a:endParaRPr>
          </a:p>
          <a:p>
            <a:pPr>
              <a:lnSpc>
                <a:spcPct val="150000"/>
              </a:lnSpc>
            </a:pPr>
            <a:r>
              <a:rPr lang="en-US" sz="2844">
                <a:ea typeface="Calibri" panose="020F0502020204030204" pitchFamily="34" charset="0"/>
              </a:rPr>
              <a:t>                               </a:t>
            </a:r>
            <a:r>
              <a:rPr lang="vi-VN" sz="2844">
                <a:ea typeface="Calibri" panose="020F0502020204030204" pitchFamily="34" charset="0"/>
              </a:rPr>
              <a:t>(</a:t>
            </a:r>
            <a:r>
              <a:rPr lang="vi-VN" sz="2844" dirty="0">
                <a:ea typeface="Calibri" panose="020F0502020204030204" pitchFamily="34" charset="0"/>
              </a:rPr>
              <a:t>Là quả gì?)</a:t>
            </a:r>
            <a:endParaRPr lang="en-VN" sz="2844" dirty="0">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624362" y="4191364"/>
            <a:ext cx="6457217" cy="1991314"/>
          </a:xfrm>
          <a:prstGeom prst="rect">
            <a:avLst/>
          </a:prstGeom>
          <a:noFill/>
        </p:spPr>
        <p:txBody>
          <a:bodyPr wrap="none" rtlCol="0">
            <a:spAutoFit/>
          </a:bodyPr>
          <a:lstStyle/>
          <a:p>
            <a:pPr>
              <a:lnSpc>
                <a:spcPct val="150000"/>
              </a:lnSpc>
            </a:pPr>
            <a:r>
              <a:rPr lang="vi-VN" sz="2844" dirty="0">
                <a:ea typeface="Calibri" panose="020F0502020204030204" pitchFamily="34" charset="0"/>
              </a:rPr>
              <a:t>b. Quả gì vỏ có gai mềm</a:t>
            </a:r>
          </a:p>
          <a:p>
            <a:pPr>
              <a:lnSpc>
                <a:spcPct val="150000"/>
              </a:lnSpc>
            </a:pPr>
            <a:r>
              <a:rPr lang="vi-VN" sz="2844" dirty="0">
                <a:ea typeface="Calibri" panose="020F0502020204030204" pitchFamily="34" charset="0"/>
              </a:rPr>
              <a:t>Đến khi chín đỏ thoạt nhìn tưởng </a:t>
            </a:r>
            <a:r>
              <a:rPr lang="vi-VN" sz="2844">
                <a:ea typeface="Calibri" panose="020F0502020204030204" pitchFamily="34" charset="0"/>
              </a:rPr>
              <a:t>hoa?</a:t>
            </a:r>
            <a:endParaRPr lang="en-US" sz="2844">
              <a:ea typeface="Calibri" panose="020F0502020204030204" pitchFamily="34" charset="0"/>
            </a:endParaRPr>
          </a:p>
          <a:p>
            <a:pPr>
              <a:lnSpc>
                <a:spcPct val="150000"/>
              </a:lnSpc>
            </a:pPr>
            <a:r>
              <a:rPr lang="en-US" sz="2844">
                <a:ea typeface="Calibri" panose="020F0502020204030204" pitchFamily="34" charset="0"/>
              </a:rPr>
              <a:t>                               </a:t>
            </a:r>
            <a:r>
              <a:rPr lang="vi-VN" sz="2844">
                <a:ea typeface="Calibri" panose="020F0502020204030204" pitchFamily="34" charset="0"/>
              </a:rPr>
              <a:t>(</a:t>
            </a:r>
            <a:r>
              <a:rPr lang="vi-VN" sz="2844" dirty="0">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9096734" y="744732"/>
            <a:ext cx="2721743" cy="2318521"/>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8396980" y="2759232"/>
            <a:ext cx="1748507" cy="1575024"/>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10038661" y="3113661"/>
            <a:ext cx="2411915" cy="2276764"/>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36384" y="4764385"/>
            <a:ext cx="2563125" cy="205252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6026568" y="3638070"/>
            <a:ext cx="2250409" cy="664927"/>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625519">
              <a:defRPr/>
            </a:pPr>
            <a:r>
              <a:rPr lang="vi-VN" sz="3200" b="1" dirty="0">
                <a:solidFill>
                  <a:srgbClr val="FF0000"/>
                </a:solidFill>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6026567" y="5538015"/>
            <a:ext cx="3624308" cy="664927"/>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625519">
              <a:defRPr/>
            </a:pPr>
            <a:r>
              <a:rPr lang="vi-VN" sz="3200" b="1" dirty="0">
                <a:solidFill>
                  <a:srgbClr val="FF0000"/>
                </a:solidFill>
              </a:rPr>
              <a:t>Quả chôm chôm</a:t>
            </a:r>
          </a:p>
        </p:txBody>
      </p:sp>
    </p:spTree>
    <p:extLst>
      <p:ext uri="{BB962C8B-B14F-4D97-AF65-F5344CB8AC3E}">
        <p14:creationId xmlns:p14="http://schemas.microsoft.com/office/powerpoint/2010/main" val="72641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33697"/>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tư ngày 9 tháng 2 năm 2022</a:t>
            </a:r>
          </a:p>
        </p:txBody>
      </p:sp>
      <p:sp>
        <p:nvSpPr>
          <p:cNvPr id="6" name="TextBox 5"/>
          <p:cNvSpPr txBox="1"/>
          <p:nvPr/>
        </p:nvSpPr>
        <p:spPr>
          <a:xfrm>
            <a:off x="2911442" y="1736446"/>
            <a:ext cx="1962217"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1720392" y="2401968"/>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Đǌ: Mùa vàng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2">
            <a:extLst>
              <a:ext uri="{FF2B5EF4-FFF2-40B4-BE49-F238E27FC236}">
                <a16:creationId xmlns:a16="http://schemas.microsoft.com/office/drawing/2014/main" id="{0C9928D3-15CE-463A-8DD4-D2BDB8DB2C15}"/>
              </a:ext>
            </a:extLst>
          </p:cNvPr>
          <p:cNvSpPr txBox="1"/>
          <p:nvPr/>
        </p:nvSpPr>
        <p:spPr>
          <a:xfrm>
            <a:off x="3871502" y="576233"/>
            <a:ext cx="4115355" cy="769441"/>
          </a:xfrm>
          <a:prstGeom prst="rect">
            <a:avLst/>
          </a:prstGeom>
          <a:noFill/>
        </p:spPr>
        <p:txBody>
          <a:bodyPr wrap="square" rtlCol="0">
            <a:spAutoFit/>
          </a:bodyPr>
          <a:lstStyle/>
          <a:p>
            <a:r>
              <a:rPr lang="vi-VN" altLang="zh-CN" sz="4400" b="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zh-CN" altLang="en-US" sz="4400" b="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1258197" y="1537187"/>
            <a:ext cx="9921080" cy="584775"/>
          </a:xfrm>
          <a:prstGeom prst="rect">
            <a:avLst/>
          </a:prstGeom>
          <a:noFill/>
        </p:spPr>
        <p:txBody>
          <a:bodyPr wrap="square">
            <a:spAutoFit/>
          </a:bodyPr>
          <a:lstStyle/>
          <a:p>
            <a:pPr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bài đọc “Mùa vàng.”</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1A1D5846-644B-4362-ACAC-34CDDE66F124}"/>
              </a:ext>
            </a:extLst>
          </p:cNvPr>
          <p:cNvSpPr txBox="1"/>
          <p:nvPr/>
        </p:nvSpPr>
        <p:spPr>
          <a:xfrm>
            <a:off x="1258197" y="2313475"/>
            <a:ext cx="10068564" cy="1077218"/>
          </a:xfrm>
          <a:prstGeom prst="rect">
            <a:avLst/>
          </a:prstGeom>
          <a:noFill/>
        </p:spPr>
        <p:txBody>
          <a:bodyPr wrap="square">
            <a:spAutoFit/>
          </a:bodyPr>
          <a:lstStyle/>
          <a:p>
            <a:pPr algn="just"/>
            <a:r>
              <a:rPr lang="vi-VN"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 thêm về mỗi mùa sẽ có một loại cây, loại quả kh</a:t>
            </a:r>
            <a:r>
              <a:rPr lang="vi-VN"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a:t>
            </a:r>
            <a:r>
              <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nhau. Hiểu them về công việc của người nông dân.</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AB6DA8E-861F-4FA2-B8DB-03A331906277}"/>
              </a:ext>
            </a:extLst>
          </p:cNvPr>
          <p:cNvSpPr txBox="1"/>
          <p:nvPr/>
        </p:nvSpPr>
        <p:spPr>
          <a:xfrm>
            <a:off x="1258197" y="3514033"/>
            <a:ext cx="9068585" cy="584775"/>
          </a:xfrm>
          <a:prstGeom prst="rect">
            <a:avLst/>
          </a:prstGeom>
          <a:noFill/>
        </p:spPr>
        <p:txBody>
          <a:bodyPr wrap="square">
            <a:spAutoFit/>
          </a:bodyPr>
          <a:lstStyle/>
          <a:p>
            <a:r>
              <a:rPr lang="vi-VN"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Bồi dưỡng tình yêu thiên nhiên</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组合 19">
            <a:extLst>
              <a:ext uri="{FF2B5EF4-FFF2-40B4-BE49-F238E27FC236}">
                <a16:creationId xmlns:a16="http://schemas.microsoft.com/office/drawing/2014/main" id="{C15B0A6E-E7A0-4104-A2A3-FC5F1E6DAE0F}"/>
              </a:ext>
            </a:extLst>
          </p:cNvPr>
          <p:cNvGrpSpPr/>
          <p:nvPr/>
        </p:nvGrpSpPr>
        <p:grpSpPr>
          <a:xfrm>
            <a:off x="178675" y="4742943"/>
            <a:ext cx="11811764" cy="2008136"/>
            <a:chOff x="0" y="3163016"/>
            <a:chExt cx="9144000" cy="2008136"/>
          </a:xfrm>
        </p:grpSpPr>
        <p:pic>
          <p:nvPicPr>
            <p:cNvPr id="22" name="图片 13">
              <a:extLst>
                <a:ext uri="{FF2B5EF4-FFF2-40B4-BE49-F238E27FC236}">
                  <a16:creationId xmlns:a16="http://schemas.microsoft.com/office/drawing/2014/main" id="{89EA9386-C80B-44FA-AB7F-18328B754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23" name="图片 15">
              <a:extLst>
                <a:ext uri="{FF2B5EF4-FFF2-40B4-BE49-F238E27FC236}">
                  <a16:creationId xmlns:a16="http://schemas.microsoft.com/office/drawing/2014/main" id="{1469808B-67A9-4CA1-8E1C-CBC8C9460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24" name="图片 16">
              <a:extLst>
                <a:ext uri="{FF2B5EF4-FFF2-40B4-BE49-F238E27FC236}">
                  <a16:creationId xmlns:a16="http://schemas.microsoft.com/office/drawing/2014/main" id="{14C1BC19-BCFC-40F4-9714-DF3185E085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p14:dur="0" advTm="7600"/>
    </mc:Choice>
    <mc:Fallback xmlns="">
      <p:transition advTm="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0">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0">
                                            <p:txEl>
                                              <p:pRg st="0" end="0"/>
                                            </p:txEl>
                                          </p:spTgt>
                                        </p:tgtEl>
                                        <p:attrNameLst>
                                          <p:attrName>ppt_w</p:attrName>
                                        </p:attrNameLst>
                                      </p:cBhvr>
                                    </p:anim>
                                    <p:anim by="(#ppt_w*0.50)" calcmode="lin" valueType="num">
                                      <p:cBhvr>
                                        <p:cTn id="8" dur="500" decel="50000" autoRev="1" fill="hold">
                                          <p:stCondLst>
                                            <p:cond delay="0"/>
                                          </p:stCondLst>
                                        </p:cTn>
                                        <p:tgtEl>
                                          <p:spTgt spid="10">
                                            <p:txEl>
                                              <p:pRg st="0" end="0"/>
                                            </p:txEl>
                                          </p:spTgt>
                                        </p:tgtEl>
                                        <p:attrNameLst>
                                          <p:attrName>ppt_x</p:attrName>
                                        </p:attrNameLst>
                                      </p:cBhvr>
                                    </p:anim>
                                    <p:anim from="(-#ppt_h/2)" to="(#ppt_y)" calcmode="lin" valueType="num">
                                      <p:cBhvr>
                                        <p:cTn id="9" dur="1000" fill="hold">
                                          <p:stCondLst>
                                            <p:cond delay="0"/>
                                          </p:stCondLst>
                                        </p:cTn>
                                        <p:tgtEl>
                                          <p:spTgt spid="10">
                                            <p:txEl>
                                              <p:pRg st="0" end="0"/>
                                            </p:txEl>
                                          </p:spTgt>
                                        </p:tgtEl>
                                        <p:attrNameLst>
                                          <p:attrName>ppt_y</p:attrName>
                                        </p:attrNameLst>
                                      </p:cBhvr>
                                    </p:anim>
                                    <p:animRot by="21600000">
                                      <p:cBhvr>
                                        <p:cTn id="10" dur="1000" fill="hold">
                                          <p:stCondLst>
                                            <p:cond delay="0"/>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0F08F-F22F-40C6-9781-40AD8E717B13}"/>
              </a:ext>
            </a:extLst>
          </p:cNvPr>
          <p:cNvSpPr txBox="1"/>
          <p:nvPr/>
        </p:nvSpPr>
        <p:spPr>
          <a:xfrm>
            <a:off x="183109" y="460297"/>
            <a:ext cx="11707795" cy="6324808"/>
          </a:xfrm>
          <a:prstGeom prst="rect">
            <a:avLst/>
          </a:prstGeom>
          <a:noFill/>
        </p:spPr>
        <p:txBody>
          <a:bodyPr wrap="square" rtlCol="0">
            <a:spAutoFit/>
          </a:bodyPr>
          <a:lstStyle/>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Thu về, những quả hồng đỏ mọng, những hạt dẻ nâu bóng, những quả na mở to mắt, thơm dìu dịu. Biển lúa vàng ươm. Gió nổi lên và sóng lúa vàng dập dờn trải tới chân trời.</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p>
        </p:txBody>
      </p:sp>
      <p:sp>
        <p:nvSpPr>
          <p:cNvPr id="4" name="TextBox 3">
            <a:extLst>
              <a:ext uri="{FF2B5EF4-FFF2-40B4-BE49-F238E27FC236}">
                <a16:creationId xmlns:a16="http://schemas.microsoft.com/office/drawing/2014/main" id="{EF59DE49-BA8C-408B-9E57-2D494CF8745A}"/>
              </a:ext>
            </a:extLst>
          </p:cNvPr>
          <p:cNvSpPr txBox="1"/>
          <p:nvPr/>
        </p:nvSpPr>
        <p:spPr>
          <a:xfrm>
            <a:off x="3917893" y="-88488"/>
            <a:ext cx="3677792" cy="730200"/>
          </a:xfrm>
          <a:prstGeom prst="rect">
            <a:avLst/>
          </a:prstGeom>
          <a:noFill/>
        </p:spPr>
        <p:txBody>
          <a:bodyPr wrap="square" rtlCol="0">
            <a:spAutoFit/>
          </a:bodyPr>
          <a:lstStyle/>
          <a:p>
            <a:pPr algn="ctr" defTabSz="1625519">
              <a:lnSpc>
                <a:spcPct val="150000"/>
              </a:lnSpc>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hlinkClick r:id="rId2" action="ppaction://hlinksldjump"/>
            <a:extLst>
              <a:ext uri="{FF2B5EF4-FFF2-40B4-BE49-F238E27FC236}">
                <a16:creationId xmlns:a16="http://schemas.microsoft.com/office/drawing/2014/main" id="{C8E242D8-5C7F-4405-83CF-02F043307309}"/>
              </a:ext>
            </a:extLst>
          </p:cNvPr>
          <p:cNvSpPr/>
          <p:nvPr/>
        </p:nvSpPr>
        <p:spPr>
          <a:xfrm>
            <a:off x="11208774" y="861429"/>
            <a:ext cx="68213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2" action="ppaction://hlinksldjump"/>
            <a:extLst>
              <a:ext uri="{FF2B5EF4-FFF2-40B4-BE49-F238E27FC236}">
                <a16:creationId xmlns:a16="http://schemas.microsoft.com/office/drawing/2014/main" id="{3E319EBF-32AC-4B32-8D16-D3C5696F9CA2}"/>
              </a:ext>
            </a:extLst>
          </p:cNvPr>
          <p:cNvSpPr/>
          <p:nvPr/>
        </p:nvSpPr>
        <p:spPr>
          <a:xfrm>
            <a:off x="259692" y="1266656"/>
            <a:ext cx="68213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2" action="ppaction://hlinksldjump"/>
            <a:extLst>
              <a:ext uri="{FF2B5EF4-FFF2-40B4-BE49-F238E27FC236}">
                <a16:creationId xmlns:a16="http://schemas.microsoft.com/office/drawing/2014/main" id="{E64A5B82-82E9-460A-809C-1E0CCB244BFF}"/>
              </a:ext>
            </a:extLst>
          </p:cNvPr>
          <p:cNvSpPr/>
          <p:nvPr/>
        </p:nvSpPr>
        <p:spPr>
          <a:xfrm>
            <a:off x="1509250" y="1703456"/>
            <a:ext cx="835743"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2" action="ppaction://hlinksldjump"/>
            <a:extLst>
              <a:ext uri="{FF2B5EF4-FFF2-40B4-BE49-F238E27FC236}">
                <a16:creationId xmlns:a16="http://schemas.microsoft.com/office/drawing/2014/main" id="{74FC78D1-5FC4-4ADA-982B-143549A46DA9}"/>
              </a:ext>
            </a:extLst>
          </p:cNvPr>
          <p:cNvSpPr/>
          <p:nvPr/>
        </p:nvSpPr>
        <p:spPr>
          <a:xfrm>
            <a:off x="9281650" y="4995893"/>
            <a:ext cx="1307691"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004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6">
            <a:extLst>
              <a:ext uri="{FF2B5EF4-FFF2-40B4-BE49-F238E27FC236}">
                <a16:creationId xmlns:a16="http://schemas.microsoft.com/office/drawing/2014/main" id="{DE28E82D-14CF-44C9-ADCE-56AF1F7F5F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3742786" y="-2561175"/>
            <a:ext cx="4571570" cy="11237272"/>
          </a:xfrm>
          <a:prstGeom prst="rect">
            <a:avLst/>
          </a:prstGeom>
        </p:spPr>
      </p:pic>
      <p:grpSp>
        <p:nvGrpSpPr>
          <p:cNvPr id="7170" name="组合 490"/>
          <p:cNvGrpSpPr/>
          <p:nvPr/>
        </p:nvGrpSpPr>
        <p:grpSpPr>
          <a:xfrm>
            <a:off x="2832834" y="1514754"/>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2880874" y="278278"/>
            <a:ext cx="6295391"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783" eaLnBrk="1" hangingPunct="1">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a:t>
            </a:r>
            <a:endParaRPr lang="zh-CN" alt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3666801" y="1880936"/>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4384616" y="1617250"/>
            <a:ext cx="5063736" cy="717477"/>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algn="ctr" defTabSz="914377">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dập dờn</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4001234" y="293080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4710318" y="2683807"/>
            <a:ext cx="4597223" cy="714094"/>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eaLnBrk="1" hangingPunct="1">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ríu rít</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4335668" y="3982786"/>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5044750" y="3733673"/>
            <a:ext cx="4394871" cy="71747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eaLnBrk="1" hangingPunct="1">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reo hạt</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3319668" y="2562505"/>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3620234" y="362295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defTabSz="685783">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8" name="图片 10">
            <a:extLst>
              <a:ext uri="{FF2B5EF4-FFF2-40B4-BE49-F238E27FC236}">
                <a16:creationId xmlns:a16="http://schemas.microsoft.com/office/drawing/2014/main" id="{91935800-593C-4623-BDFA-12D5A2B1A46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0890" y="3145547"/>
            <a:ext cx="2263295" cy="38279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wipe(down)">
                                      <p:cBhvr>
                                        <p:cTn id="23" dur="580">
                                          <p:stCondLst>
                                            <p:cond delay="0"/>
                                          </p:stCondLst>
                                        </p:cTn>
                                        <p:tgtEl>
                                          <p:spTgt spid="2053"/>
                                        </p:tgtEl>
                                      </p:cBhvr>
                                    </p:animEffect>
                                    <p:anim calcmode="lin" valueType="num">
                                      <p:cBhvr>
                                        <p:cTn id="24"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3"/>
                                        </p:tgtEl>
                                      </p:cBhvr>
                                      <p:to x="100000" y="60000"/>
                                    </p:animScale>
                                    <p:animScale>
                                      <p:cBhvr>
                                        <p:cTn id="30" dur="166" decel="50000">
                                          <p:stCondLst>
                                            <p:cond delay="676"/>
                                          </p:stCondLst>
                                        </p:cTn>
                                        <p:tgtEl>
                                          <p:spTgt spid="2053"/>
                                        </p:tgtEl>
                                      </p:cBhvr>
                                      <p:to x="100000" y="100000"/>
                                    </p:animScale>
                                    <p:animScale>
                                      <p:cBhvr>
                                        <p:cTn id="31" dur="26">
                                          <p:stCondLst>
                                            <p:cond delay="1312"/>
                                          </p:stCondLst>
                                        </p:cTn>
                                        <p:tgtEl>
                                          <p:spTgt spid="2053"/>
                                        </p:tgtEl>
                                      </p:cBhvr>
                                      <p:to x="100000" y="80000"/>
                                    </p:animScale>
                                    <p:animScale>
                                      <p:cBhvr>
                                        <p:cTn id="32" dur="166" decel="50000">
                                          <p:stCondLst>
                                            <p:cond delay="1338"/>
                                          </p:stCondLst>
                                        </p:cTn>
                                        <p:tgtEl>
                                          <p:spTgt spid="2053"/>
                                        </p:tgtEl>
                                      </p:cBhvr>
                                      <p:to x="100000" y="100000"/>
                                    </p:animScale>
                                    <p:animScale>
                                      <p:cBhvr>
                                        <p:cTn id="33" dur="26">
                                          <p:stCondLst>
                                            <p:cond delay="1642"/>
                                          </p:stCondLst>
                                        </p:cTn>
                                        <p:tgtEl>
                                          <p:spTgt spid="2053"/>
                                        </p:tgtEl>
                                      </p:cBhvr>
                                      <p:to x="100000" y="90000"/>
                                    </p:animScale>
                                    <p:animScale>
                                      <p:cBhvr>
                                        <p:cTn id="34" dur="166" decel="50000">
                                          <p:stCondLst>
                                            <p:cond delay="1668"/>
                                          </p:stCondLst>
                                        </p:cTn>
                                        <p:tgtEl>
                                          <p:spTgt spid="2053"/>
                                        </p:tgtEl>
                                      </p:cBhvr>
                                      <p:to x="100000" y="100000"/>
                                    </p:animScale>
                                    <p:animScale>
                                      <p:cBhvr>
                                        <p:cTn id="35" dur="26">
                                          <p:stCondLst>
                                            <p:cond delay="1808"/>
                                          </p:stCondLst>
                                        </p:cTn>
                                        <p:tgtEl>
                                          <p:spTgt spid="2053"/>
                                        </p:tgtEl>
                                      </p:cBhvr>
                                      <p:to x="100000" y="95000"/>
                                    </p:animScale>
                                    <p:animScale>
                                      <p:cBhvr>
                                        <p:cTn id="36" dur="166" decel="50000">
                                          <p:stCondLst>
                                            <p:cond delay="1834"/>
                                          </p:stCondLst>
                                        </p:cTn>
                                        <p:tgtEl>
                                          <p:spTgt spid="2053"/>
                                        </p:tgtEl>
                                      </p:cBhvr>
                                      <p:to x="100000" y="100000"/>
                                    </p:animScale>
                                  </p:childTnLst>
                                </p:cTn>
                              </p:par>
                              <p:par>
                                <p:cTn id="37" presetID="26" presetClass="entr" presetSubtype="0" fill="hold" grpId="1" nodeType="withEffect">
                                  <p:stCondLst>
                                    <p:cond delay="0"/>
                                  </p:stCondLst>
                                  <p:childTnLst>
                                    <p:set>
                                      <p:cBhvr>
                                        <p:cTn id="38" dur="1" fill="hold">
                                          <p:stCondLst>
                                            <p:cond delay="0"/>
                                          </p:stCondLst>
                                        </p:cTn>
                                        <p:tgtEl>
                                          <p:spTgt spid="7173"/>
                                        </p:tgtEl>
                                        <p:attrNameLst>
                                          <p:attrName>style.visibility</p:attrName>
                                        </p:attrNameLst>
                                      </p:cBhvr>
                                      <p:to>
                                        <p:strVal val="visible"/>
                                      </p:to>
                                    </p:set>
                                    <p:animEffect transition="in" filter="wipe(down)">
                                      <p:cBhvr>
                                        <p:cTn id="39" dur="580">
                                          <p:stCondLst>
                                            <p:cond delay="0"/>
                                          </p:stCondLst>
                                        </p:cTn>
                                        <p:tgtEl>
                                          <p:spTgt spid="7173"/>
                                        </p:tgtEl>
                                      </p:cBhvr>
                                    </p:animEffect>
                                    <p:anim calcmode="lin" valueType="num">
                                      <p:cBhvr>
                                        <p:cTn id="40"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45" dur="26">
                                          <p:stCondLst>
                                            <p:cond delay="650"/>
                                          </p:stCondLst>
                                        </p:cTn>
                                        <p:tgtEl>
                                          <p:spTgt spid="7173"/>
                                        </p:tgtEl>
                                      </p:cBhvr>
                                      <p:to x="100000" y="60000"/>
                                    </p:animScale>
                                    <p:animScale>
                                      <p:cBhvr>
                                        <p:cTn id="46" dur="166" decel="50000">
                                          <p:stCondLst>
                                            <p:cond delay="676"/>
                                          </p:stCondLst>
                                        </p:cTn>
                                        <p:tgtEl>
                                          <p:spTgt spid="7173"/>
                                        </p:tgtEl>
                                      </p:cBhvr>
                                      <p:to x="100000" y="100000"/>
                                    </p:animScale>
                                    <p:animScale>
                                      <p:cBhvr>
                                        <p:cTn id="47" dur="26">
                                          <p:stCondLst>
                                            <p:cond delay="1312"/>
                                          </p:stCondLst>
                                        </p:cTn>
                                        <p:tgtEl>
                                          <p:spTgt spid="7173"/>
                                        </p:tgtEl>
                                      </p:cBhvr>
                                      <p:to x="100000" y="80000"/>
                                    </p:animScale>
                                    <p:animScale>
                                      <p:cBhvr>
                                        <p:cTn id="48" dur="166" decel="50000">
                                          <p:stCondLst>
                                            <p:cond delay="1338"/>
                                          </p:stCondLst>
                                        </p:cTn>
                                        <p:tgtEl>
                                          <p:spTgt spid="7173"/>
                                        </p:tgtEl>
                                      </p:cBhvr>
                                      <p:to x="100000" y="100000"/>
                                    </p:animScale>
                                    <p:animScale>
                                      <p:cBhvr>
                                        <p:cTn id="49" dur="26">
                                          <p:stCondLst>
                                            <p:cond delay="1642"/>
                                          </p:stCondLst>
                                        </p:cTn>
                                        <p:tgtEl>
                                          <p:spTgt spid="7173"/>
                                        </p:tgtEl>
                                      </p:cBhvr>
                                      <p:to x="100000" y="90000"/>
                                    </p:animScale>
                                    <p:animScale>
                                      <p:cBhvr>
                                        <p:cTn id="50" dur="166" decel="50000">
                                          <p:stCondLst>
                                            <p:cond delay="1668"/>
                                          </p:stCondLst>
                                        </p:cTn>
                                        <p:tgtEl>
                                          <p:spTgt spid="7173"/>
                                        </p:tgtEl>
                                      </p:cBhvr>
                                      <p:to x="100000" y="100000"/>
                                    </p:animScale>
                                    <p:animScale>
                                      <p:cBhvr>
                                        <p:cTn id="51" dur="26">
                                          <p:stCondLst>
                                            <p:cond delay="1808"/>
                                          </p:stCondLst>
                                        </p:cTn>
                                        <p:tgtEl>
                                          <p:spTgt spid="7173"/>
                                        </p:tgtEl>
                                      </p:cBhvr>
                                      <p:to x="100000" y="95000"/>
                                    </p:animScale>
                                    <p:animScale>
                                      <p:cBhvr>
                                        <p:cTn id="52" dur="166" decel="50000">
                                          <p:stCondLst>
                                            <p:cond delay="1834"/>
                                          </p:stCondLst>
                                        </p:cTn>
                                        <p:tgtEl>
                                          <p:spTgt spid="717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80">
                                          <p:stCondLst>
                                            <p:cond delay="0"/>
                                          </p:stCondLst>
                                        </p:cTn>
                                        <p:tgtEl>
                                          <p:spTgt spid="35"/>
                                        </p:tgtEl>
                                      </p:cBhvr>
                                    </p:animEffect>
                                    <p:anim calcmode="lin" valueType="num">
                                      <p:cBhvr>
                                        <p:cTn id="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3" dur="26">
                                          <p:stCondLst>
                                            <p:cond delay="650"/>
                                          </p:stCondLst>
                                        </p:cTn>
                                        <p:tgtEl>
                                          <p:spTgt spid="35"/>
                                        </p:tgtEl>
                                      </p:cBhvr>
                                      <p:to x="100000" y="60000"/>
                                    </p:animScale>
                                    <p:animScale>
                                      <p:cBhvr>
                                        <p:cTn id="64" dur="166" decel="50000">
                                          <p:stCondLst>
                                            <p:cond delay="676"/>
                                          </p:stCondLst>
                                        </p:cTn>
                                        <p:tgtEl>
                                          <p:spTgt spid="35"/>
                                        </p:tgtEl>
                                      </p:cBhvr>
                                      <p:to x="100000" y="100000"/>
                                    </p:animScale>
                                    <p:animScale>
                                      <p:cBhvr>
                                        <p:cTn id="65" dur="26">
                                          <p:stCondLst>
                                            <p:cond delay="1312"/>
                                          </p:stCondLst>
                                        </p:cTn>
                                        <p:tgtEl>
                                          <p:spTgt spid="35"/>
                                        </p:tgtEl>
                                      </p:cBhvr>
                                      <p:to x="100000" y="80000"/>
                                    </p:animScale>
                                    <p:animScale>
                                      <p:cBhvr>
                                        <p:cTn id="66" dur="166" decel="50000">
                                          <p:stCondLst>
                                            <p:cond delay="1338"/>
                                          </p:stCondLst>
                                        </p:cTn>
                                        <p:tgtEl>
                                          <p:spTgt spid="35"/>
                                        </p:tgtEl>
                                      </p:cBhvr>
                                      <p:to x="100000" y="100000"/>
                                    </p:animScale>
                                    <p:animScale>
                                      <p:cBhvr>
                                        <p:cTn id="67" dur="26">
                                          <p:stCondLst>
                                            <p:cond delay="1642"/>
                                          </p:stCondLst>
                                        </p:cTn>
                                        <p:tgtEl>
                                          <p:spTgt spid="35"/>
                                        </p:tgtEl>
                                      </p:cBhvr>
                                      <p:to x="100000" y="90000"/>
                                    </p:animScale>
                                    <p:animScale>
                                      <p:cBhvr>
                                        <p:cTn id="68" dur="166" decel="50000">
                                          <p:stCondLst>
                                            <p:cond delay="1668"/>
                                          </p:stCondLst>
                                        </p:cTn>
                                        <p:tgtEl>
                                          <p:spTgt spid="35"/>
                                        </p:tgtEl>
                                      </p:cBhvr>
                                      <p:to x="100000" y="100000"/>
                                    </p:animScale>
                                    <p:animScale>
                                      <p:cBhvr>
                                        <p:cTn id="69" dur="26">
                                          <p:stCondLst>
                                            <p:cond delay="1808"/>
                                          </p:stCondLst>
                                        </p:cTn>
                                        <p:tgtEl>
                                          <p:spTgt spid="35"/>
                                        </p:tgtEl>
                                      </p:cBhvr>
                                      <p:to x="100000" y="95000"/>
                                    </p:animScale>
                                    <p:animScale>
                                      <p:cBhvr>
                                        <p:cTn id="70" dur="166" decel="50000">
                                          <p:stCondLst>
                                            <p:cond delay="1834"/>
                                          </p:stCondLst>
                                        </p:cTn>
                                        <p:tgtEl>
                                          <p:spTgt spid="35"/>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down)">
                                      <p:cBhvr>
                                        <p:cTn id="107" dur="580">
                                          <p:stCondLst>
                                            <p:cond delay="0"/>
                                          </p:stCondLst>
                                        </p:cTn>
                                        <p:tgtEl>
                                          <p:spTgt spid="39"/>
                                        </p:tgtEl>
                                      </p:cBhvr>
                                    </p:animEffect>
                                    <p:anim calcmode="lin" valueType="num">
                                      <p:cBhvr>
                                        <p:cTn id="10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13" dur="26">
                                          <p:stCondLst>
                                            <p:cond delay="650"/>
                                          </p:stCondLst>
                                        </p:cTn>
                                        <p:tgtEl>
                                          <p:spTgt spid="39"/>
                                        </p:tgtEl>
                                      </p:cBhvr>
                                      <p:to x="100000" y="60000"/>
                                    </p:animScale>
                                    <p:animScale>
                                      <p:cBhvr>
                                        <p:cTn id="114" dur="166" decel="50000">
                                          <p:stCondLst>
                                            <p:cond delay="676"/>
                                          </p:stCondLst>
                                        </p:cTn>
                                        <p:tgtEl>
                                          <p:spTgt spid="39"/>
                                        </p:tgtEl>
                                      </p:cBhvr>
                                      <p:to x="100000" y="100000"/>
                                    </p:animScale>
                                    <p:animScale>
                                      <p:cBhvr>
                                        <p:cTn id="115" dur="26">
                                          <p:stCondLst>
                                            <p:cond delay="1312"/>
                                          </p:stCondLst>
                                        </p:cTn>
                                        <p:tgtEl>
                                          <p:spTgt spid="39"/>
                                        </p:tgtEl>
                                      </p:cBhvr>
                                      <p:to x="100000" y="80000"/>
                                    </p:animScale>
                                    <p:animScale>
                                      <p:cBhvr>
                                        <p:cTn id="116" dur="166" decel="50000">
                                          <p:stCondLst>
                                            <p:cond delay="1338"/>
                                          </p:stCondLst>
                                        </p:cTn>
                                        <p:tgtEl>
                                          <p:spTgt spid="39"/>
                                        </p:tgtEl>
                                      </p:cBhvr>
                                      <p:to x="100000" y="100000"/>
                                    </p:animScale>
                                    <p:animScale>
                                      <p:cBhvr>
                                        <p:cTn id="117" dur="26">
                                          <p:stCondLst>
                                            <p:cond delay="1642"/>
                                          </p:stCondLst>
                                        </p:cTn>
                                        <p:tgtEl>
                                          <p:spTgt spid="39"/>
                                        </p:tgtEl>
                                      </p:cBhvr>
                                      <p:to x="100000" y="90000"/>
                                    </p:animScale>
                                    <p:animScale>
                                      <p:cBhvr>
                                        <p:cTn id="118" dur="166" decel="50000">
                                          <p:stCondLst>
                                            <p:cond delay="1668"/>
                                          </p:stCondLst>
                                        </p:cTn>
                                        <p:tgtEl>
                                          <p:spTgt spid="39"/>
                                        </p:tgtEl>
                                      </p:cBhvr>
                                      <p:to x="100000" y="100000"/>
                                    </p:animScale>
                                    <p:animScale>
                                      <p:cBhvr>
                                        <p:cTn id="119" dur="26">
                                          <p:stCondLst>
                                            <p:cond delay="1808"/>
                                          </p:stCondLst>
                                        </p:cTn>
                                        <p:tgtEl>
                                          <p:spTgt spid="39"/>
                                        </p:tgtEl>
                                      </p:cBhvr>
                                      <p:to x="100000" y="95000"/>
                                    </p:animScale>
                                    <p:animScale>
                                      <p:cBhvr>
                                        <p:cTn id="120" dur="166" decel="50000">
                                          <p:stCondLst>
                                            <p:cond delay="1834"/>
                                          </p:stCondLst>
                                        </p:cTn>
                                        <p:tgtEl>
                                          <p:spTgt spid="39"/>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7181"/>
                                        </p:tgtEl>
                                        <p:attrNameLst>
                                          <p:attrName>style.visibility</p:attrName>
                                        </p:attrNameLst>
                                      </p:cBhvr>
                                      <p:to>
                                        <p:strVal val="visible"/>
                                      </p:to>
                                    </p:set>
                                    <p:animEffect transition="in" filter="wipe(down)">
                                      <p:cBhvr>
                                        <p:cTn id="123" dur="580">
                                          <p:stCondLst>
                                            <p:cond delay="0"/>
                                          </p:stCondLst>
                                        </p:cTn>
                                        <p:tgtEl>
                                          <p:spTgt spid="7181"/>
                                        </p:tgtEl>
                                      </p:cBhvr>
                                    </p:animEffect>
                                    <p:anim calcmode="lin" valueType="num">
                                      <p:cBhvr>
                                        <p:cTn id="124"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29" dur="26">
                                          <p:stCondLst>
                                            <p:cond delay="650"/>
                                          </p:stCondLst>
                                        </p:cTn>
                                        <p:tgtEl>
                                          <p:spTgt spid="7181"/>
                                        </p:tgtEl>
                                      </p:cBhvr>
                                      <p:to x="100000" y="60000"/>
                                    </p:animScale>
                                    <p:animScale>
                                      <p:cBhvr>
                                        <p:cTn id="130" dur="166" decel="50000">
                                          <p:stCondLst>
                                            <p:cond delay="676"/>
                                          </p:stCondLst>
                                        </p:cTn>
                                        <p:tgtEl>
                                          <p:spTgt spid="7181"/>
                                        </p:tgtEl>
                                      </p:cBhvr>
                                      <p:to x="100000" y="100000"/>
                                    </p:animScale>
                                    <p:animScale>
                                      <p:cBhvr>
                                        <p:cTn id="131" dur="26">
                                          <p:stCondLst>
                                            <p:cond delay="1312"/>
                                          </p:stCondLst>
                                        </p:cTn>
                                        <p:tgtEl>
                                          <p:spTgt spid="7181"/>
                                        </p:tgtEl>
                                      </p:cBhvr>
                                      <p:to x="100000" y="80000"/>
                                    </p:animScale>
                                    <p:animScale>
                                      <p:cBhvr>
                                        <p:cTn id="132" dur="166" decel="50000">
                                          <p:stCondLst>
                                            <p:cond delay="1338"/>
                                          </p:stCondLst>
                                        </p:cTn>
                                        <p:tgtEl>
                                          <p:spTgt spid="7181"/>
                                        </p:tgtEl>
                                      </p:cBhvr>
                                      <p:to x="100000" y="100000"/>
                                    </p:animScale>
                                    <p:animScale>
                                      <p:cBhvr>
                                        <p:cTn id="133" dur="26">
                                          <p:stCondLst>
                                            <p:cond delay="1642"/>
                                          </p:stCondLst>
                                        </p:cTn>
                                        <p:tgtEl>
                                          <p:spTgt spid="7181"/>
                                        </p:tgtEl>
                                      </p:cBhvr>
                                      <p:to x="100000" y="90000"/>
                                    </p:animScale>
                                    <p:animScale>
                                      <p:cBhvr>
                                        <p:cTn id="134" dur="166" decel="50000">
                                          <p:stCondLst>
                                            <p:cond delay="1668"/>
                                          </p:stCondLst>
                                        </p:cTn>
                                        <p:tgtEl>
                                          <p:spTgt spid="7181"/>
                                        </p:tgtEl>
                                      </p:cBhvr>
                                      <p:to x="100000" y="100000"/>
                                    </p:animScale>
                                    <p:animScale>
                                      <p:cBhvr>
                                        <p:cTn id="135" dur="26">
                                          <p:stCondLst>
                                            <p:cond delay="1808"/>
                                          </p:stCondLst>
                                        </p:cTn>
                                        <p:tgtEl>
                                          <p:spTgt spid="7181"/>
                                        </p:tgtEl>
                                      </p:cBhvr>
                                      <p:to x="100000" y="95000"/>
                                    </p:animScale>
                                    <p:animScale>
                                      <p:cBhvr>
                                        <p:cTn id="136" dur="166" decel="50000">
                                          <p:stCondLst>
                                            <p:cond delay="1834"/>
                                          </p:stCondLst>
                                        </p:cTn>
                                        <p:tgtEl>
                                          <p:spTgt spid="7181"/>
                                        </p:tgtEl>
                                      </p:cBhvr>
                                      <p:to x="100000" y="100000"/>
                                    </p:animScale>
                                  </p:childTnLst>
                                </p:cTn>
                              </p:par>
                              <p:par>
                                <p:cTn id="137" presetID="26" presetClass="entr" presetSubtype="0" fill="hold" grpId="1" nodeType="with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wipe(down)">
                                      <p:cBhvr>
                                        <p:cTn id="139" dur="580">
                                          <p:stCondLst>
                                            <p:cond delay="0"/>
                                          </p:stCondLst>
                                        </p:cTn>
                                        <p:tgtEl>
                                          <p:spTgt spid="40"/>
                                        </p:tgtEl>
                                      </p:cBhvr>
                                    </p:animEffect>
                                    <p:anim calcmode="lin" valueType="num">
                                      <p:cBhvr>
                                        <p:cTn id="14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5" dur="26">
                                          <p:stCondLst>
                                            <p:cond delay="650"/>
                                          </p:stCondLst>
                                        </p:cTn>
                                        <p:tgtEl>
                                          <p:spTgt spid="40"/>
                                        </p:tgtEl>
                                      </p:cBhvr>
                                      <p:to x="100000" y="60000"/>
                                    </p:animScale>
                                    <p:animScale>
                                      <p:cBhvr>
                                        <p:cTn id="146" dur="166" decel="50000">
                                          <p:stCondLst>
                                            <p:cond delay="676"/>
                                          </p:stCondLst>
                                        </p:cTn>
                                        <p:tgtEl>
                                          <p:spTgt spid="40"/>
                                        </p:tgtEl>
                                      </p:cBhvr>
                                      <p:to x="100000" y="100000"/>
                                    </p:animScale>
                                    <p:animScale>
                                      <p:cBhvr>
                                        <p:cTn id="147" dur="26">
                                          <p:stCondLst>
                                            <p:cond delay="1312"/>
                                          </p:stCondLst>
                                        </p:cTn>
                                        <p:tgtEl>
                                          <p:spTgt spid="40"/>
                                        </p:tgtEl>
                                      </p:cBhvr>
                                      <p:to x="100000" y="80000"/>
                                    </p:animScale>
                                    <p:animScale>
                                      <p:cBhvr>
                                        <p:cTn id="148" dur="166" decel="50000">
                                          <p:stCondLst>
                                            <p:cond delay="1338"/>
                                          </p:stCondLst>
                                        </p:cTn>
                                        <p:tgtEl>
                                          <p:spTgt spid="40"/>
                                        </p:tgtEl>
                                      </p:cBhvr>
                                      <p:to x="100000" y="100000"/>
                                    </p:animScale>
                                    <p:animScale>
                                      <p:cBhvr>
                                        <p:cTn id="149" dur="26">
                                          <p:stCondLst>
                                            <p:cond delay="1642"/>
                                          </p:stCondLst>
                                        </p:cTn>
                                        <p:tgtEl>
                                          <p:spTgt spid="40"/>
                                        </p:tgtEl>
                                      </p:cBhvr>
                                      <p:to x="100000" y="90000"/>
                                    </p:animScale>
                                    <p:animScale>
                                      <p:cBhvr>
                                        <p:cTn id="150" dur="166" decel="50000">
                                          <p:stCondLst>
                                            <p:cond delay="1668"/>
                                          </p:stCondLst>
                                        </p:cTn>
                                        <p:tgtEl>
                                          <p:spTgt spid="40"/>
                                        </p:tgtEl>
                                      </p:cBhvr>
                                      <p:to x="100000" y="100000"/>
                                    </p:animScale>
                                    <p:animScale>
                                      <p:cBhvr>
                                        <p:cTn id="151" dur="26">
                                          <p:stCondLst>
                                            <p:cond delay="1808"/>
                                          </p:stCondLst>
                                        </p:cTn>
                                        <p:tgtEl>
                                          <p:spTgt spid="40"/>
                                        </p:tgtEl>
                                      </p:cBhvr>
                                      <p:to x="100000" y="95000"/>
                                    </p:animScale>
                                    <p:animScale>
                                      <p:cBhvr>
                                        <p:cTn id="152"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3" grpId="1" animBg="1"/>
      <p:bldP spid="36" grpId="0" animBg="1"/>
      <p:bldP spid="36" grpId="1" animBg="1"/>
      <p:bldP spid="40" grpId="0" animBg="1"/>
      <p:bldP spid="4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960D5-7392-49E6-9C47-021C4EEC413D}"/>
              </a:ext>
            </a:extLst>
          </p:cNvPr>
          <p:cNvSpPr txBox="1"/>
          <p:nvPr/>
        </p:nvSpPr>
        <p:spPr>
          <a:xfrm>
            <a:off x="183109" y="460297"/>
            <a:ext cx="11707795" cy="6324808"/>
          </a:xfrm>
          <a:prstGeom prst="rect">
            <a:avLst/>
          </a:prstGeom>
          <a:noFill/>
        </p:spPr>
        <p:txBody>
          <a:bodyPr wrap="square" rtlCol="0">
            <a:spAutoFit/>
          </a:bodyPr>
          <a:lstStyle/>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Thu về, những quả hồng đỏ mọng, những hạt dẻ nâu bóng, những quả na mở to mắt, thơm dìu dịu. Biển lúa vàng ươm. Gió nổi lên và sóng lúa vàng dập dờn trải tới chân trời.</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79018" algn="just">
              <a:defRPr/>
            </a:pPr>
            <a:r>
              <a:rPr lang="vi-VN" sz="2700" dirty="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p>
        </p:txBody>
      </p:sp>
      <p:sp>
        <p:nvSpPr>
          <p:cNvPr id="4" name="TextBox 3">
            <a:extLst>
              <a:ext uri="{FF2B5EF4-FFF2-40B4-BE49-F238E27FC236}">
                <a16:creationId xmlns:a16="http://schemas.microsoft.com/office/drawing/2014/main" id="{E05E11EF-82A1-419A-A585-B7C4B8250762}"/>
              </a:ext>
            </a:extLst>
          </p:cNvPr>
          <p:cNvSpPr txBox="1"/>
          <p:nvPr/>
        </p:nvSpPr>
        <p:spPr>
          <a:xfrm>
            <a:off x="3917893" y="-88488"/>
            <a:ext cx="3677792" cy="730200"/>
          </a:xfrm>
          <a:prstGeom prst="rect">
            <a:avLst/>
          </a:prstGeom>
          <a:noFill/>
        </p:spPr>
        <p:txBody>
          <a:bodyPr wrap="square" rtlCol="0">
            <a:spAutoFit/>
          </a:bodyPr>
          <a:lstStyle/>
          <a:p>
            <a:pPr algn="ctr" defTabSz="1625519">
              <a:lnSpc>
                <a:spcPct val="150000"/>
              </a:lnSpc>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hlinkClick r:id="rId2" action="ppaction://hlinksldjump"/>
            <a:extLst>
              <a:ext uri="{FF2B5EF4-FFF2-40B4-BE49-F238E27FC236}">
                <a16:creationId xmlns:a16="http://schemas.microsoft.com/office/drawing/2014/main" id="{892A2F46-A4EC-45B7-9D56-0E04D1B63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70" y="421994"/>
            <a:ext cx="465024" cy="439436"/>
          </a:xfrm>
          <a:prstGeom prst="rect">
            <a:avLst/>
          </a:prstGeom>
        </p:spPr>
      </p:pic>
      <p:pic>
        <p:nvPicPr>
          <p:cNvPr id="6" name="Picture 5">
            <a:hlinkClick r:id="rId4" action="ppaction://hlinksldjump"/>
            <a:extLst>
              <a:ext uri="{FF2B5EF4-FFF2-40B4-BE49-F238E27FC236}">
                <a16:creationId xmlns:a16="http://schemas.microsoft.com/office/drawing/2014/main" id="{72D941C6-32FD-440E-8155-18ABEA641626}"/>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3110" y="1763547"/>
            <a:ext cx="417648" cy="417648"/>
          </a:xfrm>
          <a:prstGeom prst="rect">
            <a:avLst/>
          </a:prstGeom>
        </p:spPr>
      </p:pic>
      <p:pic>
        <p:nvPicPr>
          <p:cNvPr id="7" name="Picture 6">
            <a:extLst>
              <a:ext uri="{FF2B5EF4-FFF2-40B4-BE49-F238E27FC236}">
                <a16:creationId xmlns:a16="http://schemas.microsoft.com/office/drawing/2014/main" id="{1825F797-59EC-4A2F-98D8-E44A11F963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108" y="4229661"/>
            <a:ext cx="417649" cy="417649"/>
          </a:xfrm>
          <a:prstGeom prst="rect">
            <a:avLst/>
          </a:prstGeom>
        </p:spPr>
      </p:pic>
      <p:sp>
        <p:nvSpPr>
          <p:cNvPr id="8" name="Rectangle: Rounded Corners 7">
            <a:extLst>
              <a:ext uri="{FF2B5EF4-FFF2-40B4-BE49-F238E27FC236}">
                <a16:creationId xmlns:a16="http://schemas.microsoft.com/office/drawing/2014/main" id="{25DD2885-8EC5-452F-954E-DC7576B8D6F1}"/>
              </a:ext>
            </a:extLst>
          </p:cNvPr>
          <p:cNvSpPr/>
          <p:nvPr/>
        </p:nvSpPr>
        <p:spPr>
          <a:xfrm>
            <a:off x="7462684" y="37742"/>
            <a:ext cx="4438381" cy="4777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đọc chia làm mấy đoạn? </a:t>
            </a:r>
          </a:p>
        </p:txBody>
      </p:sp>
      <p:sp>
        <p:nvSpPr>
          <p:cNvPr id="9" name="Rectangle: Rounded Corners 8">
            <a:hlinkClick r:id="rId8" action="ppaction://hlinksldjump"/>
            <a:extLst>
              <a:ext uri="{FF2B5EF4-FFF2-40B4-BE49-F238E27FC236}">
                <a16:creationId xmlns:a16="http://schemas.microsoft.com/office/drawing/2014/main" id="{0AF245F2-363E-423B-9B60-B9464ECBA358}"/>
              </a:ext>
            </a:extLst>
          </p:cNvPr>
          <p:cNvSpPr/>
          <p:nvPr/>
        </p:nvSpPr>
        <p:spPr>
          <a:xfrm>
            <a:off x="11208774" y="861429"/>
            <a:ext cx="68213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8" action="ppaction://hlinksldjump"/>
            <a:extLst>
              <a:ext uri="{FF2B5EF4-FFF2-40B4-BE49-F238E27FC236}">
                <a16:creationId xmlns:a16="http://schemas.microsoft.com/office/drawing/2014/main" id="{1339B4A9-C92C-4A00-8B3F-BC21BC753EAC}"/>
              </a:ext>
            </a:extLst>
          </p:cNvPr>
          <p:cNvSpPr/>
          <p:nvPr/>
        </p:nvSpPr>
        <p:spPr>
          <a:xfrm>
            <a:off x="259692" y="1266656"/>
            <a:ext cx="68213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hlinkClick r:id="rId9" action="ppaction://hlinksldjump"/>
            <a:extLst>
              <a:ext uri="{FF2B5EF4-FFF2-40B4-BE49-F238E27FC236}">
                <a16:creationId xmlns:a16="http://schemas.microsoft.com/office/drawing/2014/main" id="{D4789F23-70DD-41FA-AB9F-36AFA0BB78A8}"/>
              </a:ext>
            </a:extLst>
          </p:cNvPr>
          <p:cNvSpPr/>
          <p:nvPr/>
        </p:nvSpPr>
        <p:spPr>
          <a:xfrm>
            <a:off x="11025086" y="5010641"/>
            <a:ext cx="87598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9" action="ppaction://hlinksldjump"/>
            <a:extLst>
              <a:ext uri="{FF2B5EF4-FFF2-40B4-BE49-F238E27FC236}">
                <a16:creationId xmlns:a16="http://schemas.microsoft.com/office/drawing/2014/main" id="{489678C2-30D8-4380-A0B7-6E85E496CF9F}"/>
              </a:ext>
            </a:extLst>
          </p:cNvPr>
          <p:cNvSpPr/>
          <p:nvPr/>
        </p:nvSpPr>
        <p:spPr>
          <a:xfrm>
            <a:off x="309386" y="5472820"/>
            <a:ext cx="875980" cy="477739"/>
          </a:xfrm>
          <a:prstGeom prst="roundRect">
            <a:avLst/>
          </a:prstGeom>
          <a:solidFill>
            <a:srgbClr val="FFC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3D4C3F0-A691-4875-AA6E-C64BD6FC32D0}"/>
              </a:ext>
            </a:extLst>
          </p:cNvPr>
          <p:cNvSpPr/>
          <p:nvPr/>
        </p:nvSpPr>
        <p:spPr>
          <a:xfrm>
            <a:off x="7462684" y="37741"/>
            <a:ext cx="4438381" cy="4777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sp>
        <p:nvSpPr>
          <p:cNvPr id="15" name="Rectangle: Rounded Corners 14">
            <a:extLst>
              <a:ext uri="{FF2B5EF4-FFF2-40B4-BE49-F238E27FC236}">
                <a16:creationId xmlns:a16="http://schemas.microsoft.com/office/drawing/2014/main" id="{831E49CC-FB20-4E79-B62A-A41E154085DC}"/>
              </a:ext>
            </a:extLst>
          </p:cNvPr>
          <p:cNvSpPr/>
          <p:nvPr/>
        </p:nvSpPr>
        <p:spPr>
          <a:xfrm>
            <a:off x="7452523" y="-1"/>
            <a:ext cx="4438381" cy="4777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extLst>
      <p:ext uri="{BB962C8B-B14F-4D97-AF65-F5344CB8AC3E}">
        <p14:creationId xmlns:p14="http://schemas.microsoft.com/office/powerpoint/2010/main" val="375836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2" grpId="0" animBg="1"/>
      <p:bldP spid="12" grpId="1" animBg="1"/>
      <p:bldP spid="13" grpId="0" animBg="1"/>
      <p:bldP spid="13" grpId="1"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44486" y="2179660"/>
            <a:ext cx="1130302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776337" y="873994"/>
            <a:ext cx="8035781" cy="830997"/>
          </a:xfrm>
          <a:prstGeom prst="rect">
            <a:avLst/>
          </a:prstGeom>
          <a:noFill/>
        </p:spPr>
        <p:txBody>
          <a:bodyPr wrap="square" rtlCol="0">
            <a:spAutoFit/>
          </a:bodyPr>
          <a:lstStyle/>
          <a:p>
            <a:pPr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1627785" y="2858011"/>
            <a:ext cx="10119728" cy="739883"/>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546346" y="3688791"/>
            <a:ext cx="11303028" cy="739754"/>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503957" y="4439188"/>
            <a:ext cx="11184084" cy="1478418"/>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17" y="399324"/>
            <a:ext cx="2243440" cy="178450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814427" y="428148"/>
            <a:ext cx="10241103" cy="1478418"/>
          </a:xfrm>
          <a:prstGeom prst="rect">
            <a:avLst/>
          </a:prstGeom>
          <a:noFill/>
        </p:spPr>
        <p:txBody>
          <a:bodyPr wrap="square" rtlCol="0">
            <a:spAutoFit/>
          </a:bodyPr>
          <a:lstStyle/>
          <a:p>
            <a:pPr marL="14112" indent="67730" algn="just">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latin typeface="Arial-Rounded" panose="020B0500000000000000" pitchFamily="34" charset="0"/>
                <a:ea typeface="Arial-Rounded" panose="020B0500000000000000" pitchFamily="34" charset="0"/>
                <a:cs typeface="Arial-Rounded" panose="020B0500000000000000" pitchFamily="34"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935801" y="1849885"/>
            <a:ext cx="10119728" cy="739883"/>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814427" y="2618913"/>
            <a:ext cx="10241103" cy="739754"/>
          </a:xfrm>
          <a:prstGeom prst="rect">
            <a:avLst/>
          </a:prstGeom>
          <a:noFill/>
        </p:spPr>
        <p:txBody>
          <a:bodyPr wrap="square" rtlCol="0">
            <a:spAutoFit/>
          </a:bodyPr>
          <a:lstStyle/>
          <a:p>
            <a:pPr marL="14112" indent="67730" algn="just">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3200" dirty="0">
                <a:latin typeface="Arial-Rounded" panose="020B0500000000000000" pitchFamily="34" charset="0"/>
                <a:ea typeface="Arial-Rounded" panose="020B0500000000000000" pitchFamily="34" charset="0"/>
                <a:cs typeface="Arial-Rounded" panose="020B0500000000000000" pitchFamily="34"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935802" y="3389380"/>
            <a:ext cx="10542524" cy="2217082"/>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9846241" y="4036867"/>
            <a:ext cx="2418576" cy="38936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79296" y="4622795"/>
            <a:ext cx="2301856" cy="346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1300</Words>
  <Application>Microsoft Office PowerPoint</Application>
  <PresentationFormat>Widescreen</PresentationFormat>
  <Paragraphs>100</Paragraphs>
  <Slides>19</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等线</vt:lpstr>
      <vt:lpstr>Arial</vt:lpstr>
      <vt:lpstr>Arial-Rounded</vt:lpstr>
      <vt:lpstr>Calibri</vt:lpstr>
      <vt:lpstr>Calibri Light</vt:lpstr>
      <vt:lpstr>HP001 4 hàng</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8</cp:revision>
  <dcterms:created xsi:type="dcterms:W3CDTF">2022-02-06T05:09:29Z</dcterms:created>
  <dcterms:modified xsi:type="dcterms:W3CDTF">2022-02-06T14:00:08Z</dcterms:modified>
</cp:coreProperties>
</file>