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21"/>
  </p:notesMasterIdLst>
  <p:sldIdLst>
    <p:sldId id="2900" r:id="rId2"/>
    <p:sldId id="315" r:id="rId3"/>
    <p:sldId id="320" r:id="rId4"/>
    <p:sldId id="2007577130" r:id="rId5"/>
    <p:sldId id="2007577138" r:id="rId6"/>
    <p:sldId id="356" r:id="rId7"/>
    <p:sldId id="2007577131" r:id="rId8"/>
    <p:sldId id="325" r:id="rId9"/>
    <p:sldId id="2007577134" r:id="rId10"/>
    <p:sldId id="327" r:id="rId11"/>
    <p:sldId id="359" r:id="rId12"/>
    <p:sldId id="2007577135" r:id="rId13"/>
    <p:sldId id="2007577136" r:id="rId14"/>
    <p:sldId id="330" r:id="rId15"/>
    <p:sldId id="365" r:id="rId16"/>
    <p:sldId id="283" r:id="rId17"/>
    <p:sldId id="366" r:id="rId18"/>
    <p:sldId id="326" r:id="rId19"/>
    <p:sldId id="2007577096" r:id="rId20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22"/>
      <p:bold r:id="rId23"/>
    </p:embeddedFont>
    <p:embeddedFont>
      <p:font typeface="Arial-Rounded" panose="020B0500000000000000" pitchFamily="3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HP001 4 hàng" panose="020B0603050302020204" pitchFamily="34" charset="0"/>
      <p:regular r:id="rId29"/>
      <p:bold r:id="rId30"/>
    </p:embeddedFont>
    <p:embeddedFont>
      <p:font typeface="Kalam" panose="020B0604020202020204" charset="0"/>
      <p:regular r:id="rId31"/>
      <p:bold r:id="rId32"/>
    </p:embeddedFont>
    <p:embeddedFont>
      <p:font typeface="Montserrat" panose="00000500000000000000" pitchFamily="2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F5F"/>
    <a:srgbClr val="FFFFFF"/>
    <a:srgbClr val="FFAB40"/>
    <a:srgbClr val="000000"/>
    <a:srgbClr val="B7D574"/>
    <a:srgbClr val="EB54E9"/>
    <a:srgbClr val="8AB036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38" autoAdjust="0"/>
    <p:restoredTop sz="94615"/>
  </p:normalViewPr>
  <p:slideViewPr>
    <p:cSldViewPr snapToGrid="0">
      <p:cViewPr varScale="1">
        <p:scale>
          <a:sx n="77" d="100"/>
          <a:sy n="77" d="100"/>
        </p:scale>
        <p:origin x="2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55425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117847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732493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728202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773503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85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6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11EBD0CC-E3E2-4331-AA06-EBB8ADD6037D}" type="datetimeFigureOut">
              <a:rPr lang="en-US" sz="900" kern="1200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685800">
                <a:buClrTx/>
                <a:defRPr/>
              </a:pPr>
              <a:t>2/6/2022</a:t>
            </a:fld>
            <a:endParaRPr lang="en-US" sz="900" kern="120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800">
              <a:buClrTx/>
              <a:defRPr/>
            </a:pPr>
            <a:endParaRPr lang="en-US" sz="900" kern="120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>
              <a:buClrTx/>
              <a:defRPr/>
            </a:pPr>
            <a:fld id="{37634F2D-4F96-4A1A-A648-518B1AFE058E}" type="slidenum">
              <a:rPr lang="en-US" sz="900" kern="1200" smtClean="0">
                <a:solidFill>
                  <a:prstClr val="black">
                    <a:tint val="75000"/>
                  </a:prstClr>
                </a:solidFill>
                <a:cs typeface="+mn-cs"/>
              </a:rPr>
              <a:pPr algn="r" defTabSz="685800">
                <a:buClrTx/>
                <a:defRPr/>
              </a:pPr>
              <a:t>‹#›</a:t>
            </a:fld>
            <a:endParaRPr lang="en-US" sz="900" kern="120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35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90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15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3" r:id="rId3"/>
    <p:sldLayoutId id="2147483704" r:id="rId4"/>
    <p:sldLayoutId id="214748370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5" Type="http://schemas.openxmlformats.org/officeDocument/2006/relationships/image" Target="../media/image21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microsoft.com/office/2007/relationships/hdphoto" Target="../media/hdphoto4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2.wdp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3.png"/><Relationship Id="rId7" Type="http://schemas.microsoft.com/office/2007/relationships/hdphoto" Target="../media/hdphoto13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27.png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28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slide" Target="slide6.xml"/><Relationship Id="rId5" Type="http://schemas.openxmlformats.org/officeDocument/2006/relationships/tags" Target="../tags/tag16.xml"/><Relationship Id="rId10" Type="http://schemas.openxmlformats.org/officeDocument/2006/relationships/image" Target="../media/image13.png"/><Relationship Id="rId4" Type="http://schemas.openxmlformats.org/officeDocument/2006/relationships/tags" Target="../tags/tag15.xml"/><Relationship Id="rId9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.xml"/><Relationship Id="rId7" Type="http://schemas.microsoft.com/office/2007/relationships/hdphoto" Target="../media/hdphoto4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slide" Target="slide19.xml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microsoft.com/office/2007/relationships/hdphoto" Target="../media/hdphoto4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slide" Target="slide18.xml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microsoft.com/office/2007/relationships/hdphoto" Target="../media/hdphoto4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7CE5D6-23B0-4012-ABFD-B54DB6BB2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96811" cy="518083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84607BF-84C1-48CA-96B5-33D9C554CBBB}"/>
              </a:ext>
            </a:extLst>
          </p:cNvPr>
          <p:cNvGrpSpPr/>
          <p:nvPr/>
        </p:nvGrpSpPr>
        <p:grpSpPr>
          <a:xfrm>
            <a:off x="1312510" y="946595"/>
            <a:ext cx="7216675" cy="2819072"/>
            <a:chOff x="1233756" y="3227454"/>
            <a:chExt cx="9566979" cy="2941742"/>
          </a:xfrm>
          <a:solidFill>
            <a:srgbClr val="FF0066"/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E635394-B806-4495-96DF-5EF21279C390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3079228-CC96-4B20-A37F-9A421FBDA8F6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B5DA94A-77DF-46A4-A744-44AC6DF82B1D}"/>
              </a:ext>
            </a:extLst>
          </p:cNvPr>
          <p:cNvSpPr txBox="1"/>
          <p:nvPr/>
        </p:nvSpPr>
        <p:spPr>
          <a:xfrm>
            <a:off x="1569915" y="115598"/>
            <a:ext cx="6004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E17E6B1F-7B8B-4C76-B414-CE4ED27E56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406" y="3943908"/>
            <a:ext cx="9196811" cy="1183414"/>
          </a:xfrm>
          <a:prstGeom prst="rect">
            <a:avLst/>
          </a:prstGeom>
        </p:spPr>
      </p:pic>
      <p:pic>
        <p:nvPicPr>
          <p:cNvPr id="17" name="图片 9">
            <a:extLst>
              <a:ext uri="{FF2B5EF4-FFF2-40B4-BE49-F238E27FC236}">
                <a16:creationId xmlns:a16="http://schemas.microsoft.com/office/drawing/2014/main" id="{6244926A-57E3-43C4-BB3C-4052D49EE1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8283" y="2320038"/>
            <a:ext cx="3200400" cy="3039035"/>
          </a:xfrm>
          <a:prstGeom prst="rect">
            <a:avLst/>
          </a:prstGeom>
        </p:spPr>
      </p:pic>
      <p:pic>
        <p:nvPicPr>
          <p:cNvPr id="18" name="图片 10">
            <a:extLst>
              <a:ext uri="{FF2B5EF4-FFF2-40B4-BE49-F238E27FC236}">
                <a16:creationId xmlns:a16="http://schemas.microsoft.com/office/drawing/2014/main" id="{AED67D3E-1F9F-447E-A1B1-887A7D29F2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6725" y="2713943"/>
            <a:ext cx="1707275" cy="28875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C346DA-DD64-4FC6-BE2A-77D6A4CBC38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731" y="115598"/>
            <a:ext cx="948280" cy="9482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456833" y="1199891"/>
            <a:ext cx="8809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buClrTx/>
              <a:defRPr/>
            </a:pPr>
            <a:r>
              <a:rPr lang="en-US" sz="4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TIẾNG VIỆT</a:t>
            </a:r>
          </a:p>
          <a:p>
            <a:pPr algn="ctr" defTabSz="685800">
              <a:buClrTx/>
              <a:defRPr/>
            </a:pPr>
            <a:r>
              <a:rPr lang="en-US" sz="4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685800">
              <a:buClrTx/>
              <a:defRPr/>
            </a:pPr>
            <a:r>
              <a:rPr lang="en-US" sz="3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5 : GIỌT NƯỚC VÀ BIỂN LỚN </a:t>
            </a:r>
          </a:p>
          <a:p>
            <a:pPr algn="ctr" defTabSz="685800">
              <a:buClrTx/>
              <a:defRPr/>
            </a:pPr>
            <a:r>
              <a:rPr lang="en-US" sz="3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(TIẾT 1+2)</a:t>
            </a:r>
            <a:endParaRPr lang="vi-VN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15963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9C47A1F-9153-4FE7-AFC7-11D27CD989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" y="0"/>
            <a:ext cx="9122434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489185" y="1614036"/>
            <a:ext cx="8159768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133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213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tên các sự vật được nhắc đến trong bài thơ.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2568943" y="364709"/>
            <a:ext cx="7591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 LỜI CÂU HỎI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C59F8C-EFBC-E845-85DB-19AF407A4D02}"/>
              </a:ext>
            </a:extLst>
          </p:cNvPr>
          <p:cNvSpPr txBox="1"/>
          <p:nvPr/>
        </p:nvSpPr>
        <p:spPr>
          <a:xfrm>
            <a:off x="489185" y="2086936"/>
            <a:ext cx="8159768" cy="524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133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vi-VN" sz="2133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 nước mưa, dòng suối, bãi cỏ, đồi, sông, biển…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A50AF-DBB0-B144-B27A-5DA2012B0E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274" t="3805" r="30572"/>
          <a:stretch/>
        </p:blipFill>
        <p:spPr>
          <a:xfrm>
            <a:off x="489185" y="315454"/>
            <a:ext cx="1676319" cy="1255201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69B084-E20C-8E40-AAAD-0545903B739E}"/>
              </a:ext>
            </a:extLst>
          </p:cNvPr>
          <p:cNvSpPr txBox="1"/>
          <p:nvPr/>
        </p:nvSpPr>
        <p:spPr>
          <a:xfrm>
            <a:off x="495047" y="2597575"/>
            <a:ext cx="8159768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133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213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gì góp phần tạo nên dòng suối nhỏ?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025B4E-3AB5-E440-B75D-7C9BCAD247BC}"/>
              </a:ext>
            </a:extLst>
          </p:cNvPr>
          <p:cNvSpPr txBox="1"/>
          <p:nvPr/>
        </p:nvSpPr>
        <p:spPr>
          <a:xfrm>
            <a:off x="489185" y="3121479"/>
            <a:ext cx="8159768" cy="524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133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vi-VN" sz="2133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giọt mưa góp lại bao ngày tạo nên dòng suối nhỏ.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673D83-1057-CF4C-B052-924966A90E67}"/>
              </a:ext>
            </a:extLst>
          </p:cNvPr>
          <p:cNvSpPr txBox="1"/>
          <p:nvPr/>
        </p:nvSpPr>
        <p:spPr>
          <a:xfrm>
            <a:off x="495047" y="3615723"/>
            <a:ext cx="8159768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133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vi-VN" sz="213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dòng sông từ đâu mà có?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DA4FF7-963F-DD49-9C51-C0797A60B2AF}"/>
              </a:ext>
            </a:extLst>
          </p:cNvPr>
          <p:cNvSpPr txBox="1"/>
          <p:nvPr/>
        </p:nvSpPr>
        <p:spPr>
          <a:xfrm>
            <a:off x="489185" y="4139649"/>
            <a:ext cx="8159768" cy="524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133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vi-VN" sz="2133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dòng suối nhỏ góp thành sông.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9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92DD89B-9BCC-403E-AEFE-B4B2E44ED0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" y="0"/>
            <a:ext cx="9122434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F89615-D37D-784F-82CD-06534B8D47AE}"/>
              </a:ext>
            </a:extLst>
          </p:cNvPr>
          <p:cNvSpPr txBox="1"/>
          <p:nvPr/>
        </p:nvSpPr>
        <p:spPr>
          <a:xfrm>
            <a:off x="745678" y="140659"/>
            <a:ext cx="801714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về hành trình giọt nước đi ra biển.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A7DFC1-5CB2-DB49-9500-5010F2574B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12" y="718509"/>
            <a:ext cx="1395277" cy="27631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F6B9EC-C2E0-204F-907D-8465A9A9558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838" y="718509"/>
            <a:ext cx="1969711" cy="2763195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3A9F5D-9560-1D4F-81A4-51684A76FC8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24"/>
          <a:stretch/>
        </p:blipFill>
        <p:spPr>
          <a:xfrm>
            <a:off x="4503605" y="743650"/>
            <a:ext cx="1926487" cy="2763195"/>
          </a:xfrm>
          <a:prstGeom prst="roundRect">
            <a:avLst>
              <a:gd name="adj" fmla="val 21754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315456-FF4F-0845-A8B5-4F0B906CAD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2316" y="743651"/>
            <a:ext cx="1956077" cy="2763196"/>
          </a:xfrm>
          <a:prstGeom prst="roundRect">
            <a:avLst>
              <a:gd name="adj" fmla="val 19189"/>
            </a:avLst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A6D2EB4A-62F2-EB42-A8FB-DC4E015B7E45}"/>
              </a:ext>
            </a:extLst>
          </p:cNvPr>
          <p:cNvSpPr/>
          <p:nvPr/>
        </p:nvSpPr>
        <p:spPr>
          <a:xfrm>
            <a:off x="1764204" y="2043546"/>
            <a:ext cx="336065" cy="228128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867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9E4E969-6968-CE40-B495-D2294BCFC825}"/>
              </a:ext>
            </a:extLst>
          </p:cNvPr>
          <p:cNvSpPr/>
          <p:nvPr/>
        </p:nvSpPr>
        <p:spPr>
          <a:xfrm>
            <a:off x="4115081" y="2043546"/>
            <a:ext cx="336065" cy="228128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867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4496EDCE-6CE5-364F-A037-BBEC81E5D311}"/>
              </a:ext>
            </a:extLst>
          </p:cNvPr>
          <p:cNvSpPr/>
          <p:nvPr/>
        </p:nvSpPr>
        <p:spPr>
          <a:xfrm>
            <a:off x="6440812" y="2036322"/>
            <a:ext cx="336065" cy="228128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867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36A0D1-5FB1-814C-92CE-B0CA6F6C3260}"/>
              </a:ext>
            </a:extLst>
          </p:cNvPr>
          <p:cNvSpPr txBox="1"/>
          <p:nvPr/>
        </p:nvSpPr>
        <p:spPr>
          <a:xfrm>
            <a:off x="2112838" y="3589487"/>
            <a:ext cx="8342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 giọt mưa góp thành suối.</a:t>
            </a:r>
          </a:p>
          <a:p>
            <a:r>
              <a:rPr lang="en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 dòng suối góp thành sông.</a:t>
            </a:r>
          </a:p>
          <a:p>
            <a:r>
              <a:rPr lang="en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 dòng sông ra biển lớn. </a:t>
            </a:r>
          </a:p>
        </p:txBody>
      </p:sp>
    </p:spTree>
    <p:extLst>
      <p:ext uri="{BB962C8B-B14F-4D97-AF65-F5344CB8AC3E}">
        <p14:creationId xmlns:p14="http://schemas.microsoft.com/office/powerpoint/2010/main" val="156191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  <p:bldP spid="2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648F754-626E-4ADC-BE7F-F6F02D0AB7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" y="0"/>
            <a:ext cx="9122434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525018" y="46431"/>
            <a:ext cx="4001255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 nước và biển lớn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86" y="905795"/>
            <a:ext cx="406360" cy="3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37" y="3248336"/>
            <a:ext cx="384000" cy="38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397" y="905795"/>
            <a:ext cx="384000" cy="38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6978022" y="4532603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4172" y="2355199"/>
            <a:ext cx="880533" cy="11345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3CE2C7-32D4-4A18-8672-E8F9BE5987C4}"/>
              </a:ext>
            </a:extLst>
          </p:cNvPr>
          <p:cNvSpPr txBox="1"/>
          <p:nvPr/>
        </p:nvSpPr>
        <p:spPr>
          <a:xfrm>
            <a:off x="525372" y="905795"/>
            <a:ext cx="38332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 ta tí tách 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 giọt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 giọt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 rơi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 </a:t>
            </a:r>
            <a:r>
              <a:rPr lang="vi-VN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rơi.</a:t>
            </a:r>
            <a:endParaRPr lang="vi-VN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224CB1-DB91-408A-9A70-55CDF9648F27}"/>
              </a:ext>
            </a:extLst>
          </p:cNvPr>
          <p:cNvSpPr txBox="1"/>
          <p:nvPr/>
        </p:nvSpPr>
        <p:spPr>
          <a:xfrm>
            <a:off x="4782469" y="818417"/>
            <a:ext cx="40012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 gặp bạn rồi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Góp thành sông lớn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 đi ra biển 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 thành mênh mông.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1A88BC-4B99-4F11-B5CA-475547800A09}"/>
              </a:ext>
            </a:extLst>
          </p:cNvPr>
          <p:cNvSpPr txBox="1"/>
          <p:nvPr/>
        </p:nvSpPr>
        <p:spPr>
          <a:xfrm>
            <a:off x="4782469" y="2675510"/>
            <a:ext cx="37121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 ơi, có biết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 lớn vô cùng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 giọt nước trong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nên biển đấy!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06101C-1FB5-40FF-8E3C-FCD68644F93A}"/>
              </a:ext>
            </a:extLst>
          </p:cNvPr>
          <p:cNvSpPr txBox="1"/>
          <p:nvPr/>
        </p:nvSpPr>
        <p:spPr>
          <a:xfrm>
            <a:off x="478037" y="3151171"/>
            <a:ext cx="40939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265" algn="just"/>
            <a:r>
              <a:rPr lang="vi-VN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Góp lại bao ngày</a:t>
            </a:r>
          </a:p>
          <a:p>
            <a:pPr marL="59265" algn="just"/>
            <a:r>
              <a:rPr lang="vi-VN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 dòng suối nhỏ</a:t>
            </a:r>
          </a:p>
          <a:p>
            <a:pPr marL="59265" algn="just"/>
            <a:r>
              <a:rPr lang="vi-VN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 trên bãi cỏ</a:t>
            </a:r>
          </a:p>
          <a:p>
            <a:pPr marL="59265" algn="just"/>
            <a:r>
              <a:rPr lang="vi-VN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xuống chân đồi.</a:t>
            </a:r>
            <a:endParaRPr lang="en-US" sz="2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80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36F1A9C7-C804-48E3-82DE-E819589771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" y="0"/>
            <a:ext cx="9122434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256236" y="-146316"/>
            <a:ext cx="4001255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 nước và biển lớn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14544" y="818417"/>
            <a:ext cx="38332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 ta tí tách 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 giọt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 giọt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 rơi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 rơi.</a:t>
            </a:r>
          </a:p>
          <a:p>
            <a:pPr marL="59265" algn="just"/>
            <a:endParaRPr lang="vi-VN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4782469" y="818417"/>
            <a:ext cx="40012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 gặp bạn rồi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Góp thành sông lớn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 đi ra biển 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4782469" y="2675510"/>
            <a:ext cx="37121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 ơi, có biết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 lớn vô cùng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 giọt nước trong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6970997" y="4671317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(Nguyễn Bao)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9C192E-176A-45B1-899D-C751A5D85727}"/>
              </a:ext>
            </a:extLst>
          </p:cNvPr>
          <p:cNvCxnSpPr>
            <a:cxnSpLocks/>
          </p:cNvCxnSpPr>
          <p:nvPr/>
        </p:nvCxnSpPr>
        <p:spPr>
          <a:xfrm flipV="1">
            <a:off x="2256236" y="879540"/>
            <a:ext cx="62970" cy="3342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759E81-7E11-43F7-AB97-D35A559B9C71}"/>
              </a:ext>
            </a:extLst>
          </p:cNvPr>
          <p:cNvCxnSpPr>
            <a:cxnSpLocks/>
          </p:cNvCxnSpPr>
          <p:nvPr/>
        </p:nvCxnSpPr>
        <p:spPr>
          <a:xfrm flipV="1">
            <a:off x="1294129" y="872671"/>
            <a:ext cx="62970" cy="3342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9C33AF2-6C99-46B0-8D00-4E5D5E8154AC}"/>
              </a:ext>
            </a:extLst>
          </p:cNvPr>
          <p:cNvCxnSpPr>
            <a:cxnSpLocks/>
          </p:cNvCxnSpPr>
          <p:nvPr/>
        </p:nvCxnSpPr>
        <p:spPr>
          <a:xfrm flipV="1">
            <a:off x="2104640" y="1327845"/>
            <a:ext cx="62970" cy="3342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45B6DB-1E16-419B-8D74-670B4B7BB55F}"/>
              </a:ext>
            </a:extLst>
          </p:cNvPr>
          <p:cNvCxnSpPr>
            <a:cxnSpLocks/>
          </p:cNvCxnSpPr>
          <p:nvPr/>
        </p:nvCxnSpPr>
        <p:spPr>
          <a:xfrm flipV="1">
            <a:off x="2120080" y="1735485"/>
            <a:ext cx="62970" cy="3342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C180A95-190F-4C9C-9795-28B57FEF9F7F}"/>
              </a:ext>
            </a:extLst>
          </p:cNvPr>
          <p:cNvCxnSpPr>
            <a:cxnSpLocks/>
          </p:cNvCxnSpPr>
          <p:nvPr/>
        </p:nvCxnSpPr>
        <p:spPr>
          <a:xfrm flipV="1">
            <a:off x="1879480" y="2181905"/>
            <a:ext cx="62970" cy="3342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C468407-95CE-450A-B400-DD12373F9AD4}"/>
              </a:ext>
            </a:extLst>
          </p:cNvPr>
          <p:cNvCxnSpPr>
            <a:cxnSpLocks/>
          </p:cNvCxnSpPr>
          <p:nvPr/>
        </p:nvCxnSpPr>
        <p:spPr>
          <a:xfrm flipV="1">
            <a:off x="1143375" y="2636436"/>
            <a:ext cx="62970" cy="3342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A0B394-31BD-4575-96E2-AD0EE24F0B97}"/>
              </a:ext>
            </a:extLst>
          </p:cNvPr>
          <p:cNvCxnSpPr>
            <a:cxnSpLocks/>
          </p:cNvCxnSpPr>
          <p:nvPr/>
        </p:nvCxnSpPr>
        <p:spPr>
          <a:xfrm flipV="1">
            <a:off x="1681231" y="2636436"/>
            <a:ext cx="62970" cy="3342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F76E118-C1E6-42E6-B9CC-CB97B6D3428F}"/>
              </a:ext>
            </a:extLst>
          </p:cNvPr>
          <p:cNvGrpSpPr/>
          <p:nvPr/>
        </p:nvGrpSpPr>
        <p:grpSpPr>
          <a:xfrm>
            <a:off x="3894419" y="4283175"/>
            <a:ext cx="125940" cy="343626"/>
            <a:chOff x="3894419" y="4283175"/>
            <a:chExt cx="125940" cy="343626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682D357-3A0F-458E-8922-8CAE703AAE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7389" y="4283175"/>
              <a:ext cx="62970" cy="3342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52FEF13-4031-43D2-AC15-0D76768D2E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4419" y="4292522"/>
              <a:ext cx="62970" cy="3342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A7AB509-5D45-4080-9782-93C0A1361F39}"/>
              </a:ext>
            </a:extLst>
          </p:cNvPr>
          <p:cNvCxnSpPr>
            <a:cxnSpLocks/>
          </p:cNvCxnSpPr>
          <p:nvPr/>
        </p:nvCxnSpPr>
        <p:spPr>
          <a:xfrm flipV="1">
            <a:off x="3862934" y="3444763"/>
            <a:ext cx="62970" cy="3342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D09745-31A4-4D53-AAA0-018E576A0BBF}"/>
              </a:ext>
            </a:extLst>
          </p:cNvPr>
          <p:cNvCxnSpPr>
            <a:cxnSpLocks/>
          </p:cNvCxnSpPr>
          <p:nvPr/>
        </p:nvCxnSpPr>
        <p:spPr>
          <a:xfrm flipV="1">
            <a:off x="3088685" y="3876818"/>
            <a:ext cx="62970" cy="3342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C2D33B2-2F3A-431A-85A0-BAB572EDDCB0}"/>
              </a:ext>
            </a:extLst>
          </p:cNvPr>
          <p:cNvCxnSpPr>
            <a:cxnSpLocks/>
          </p:cNvCxnSpPr>
          <p:nvPr/>
        </p:nvCxnSpPr>
        <p:spPr>
          <a:xfrm flipV="1">
            <a:off x="7430549" y="904400"/>
            <a:ext cx="62970" cy="3342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302FDFD-EDE4-4227-9A6A-58A96814537C}"/>
              </a:ext>
            </a:extLst>
          </p:cNvPr>
          <p:cNvCxnSpPr>
            <a:cxnSpLocks/>
          </p:cNvCxnSpPr>
          <p:nvPr/>
        </p:nvCxnSpPr>
        <p:spPr>
          <a:xfrm flipV="1">
            <a:off x="7952452" y="1327844"/>
            <a:ext cx="62970" cy="3342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5A7726E-2D77-4C65-BB8F-29E3B3BD2FD2}"/>
              </a:ext>
            </a:extLst>
          </p:cNvPr>
          <p:cNvCxnSpPr>
            <a:cxnSpLocks/>
          </p:cNvCxnSpPr>
          <p:nvPr/>
        </p:nvCxnSpPr>
        <p:spPr>
          <a:xfrm flipV="1">
            <a:off x="7211633" y="1764255"/>
            <a:ext cx="62970" cy="3342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43EE373-8E85-4007-B6AF-71EDD0657AEF}"/>
              </a:ext>
            </a:extLst>
          </p:cNvPr>
          <p:cNvCxnSpPr>
            <a:cxnSpLocks/>
          </p:cNvCxnSpPr>
          <p:nvPr/>
        </p:nvCxnSpPr>
        <p:spPr>
          <a:xfrm flipV="1">
            <a:off x="7127568" y="2749109"/>
            <a:ext cx="62970" cy="3342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23517A4-3A14-46D6-823F-4D1133AFA0F2}"/>
              </a:ext>
            </a:extLst>
          </p:cNvPr>
          <p:cNvCxnSpPr>
            <a:cxnSpLocks/>
          </p:cNvCxnSpPr>
          <p:nvPr/>
        </p:nvCxnSpPr>
        <p:spPr>
          <a:xfrm flipV="1">
            <a:off x="7425966" y="3191756"/>
            <a:ext cx="62970" cy="3342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E822DD1-5D74-48C2-BFD6-FF91DE7CD2BA}"/>
              </a:ext>
            </a:extLst>
          </p:cNvPr>
          <p:cNvCxnSpPr>
            <a:cxnSpLocks/>
          </p:cNvCxnSpPr>
          <p:nvPr/>
        </p:nvCxnSpPr>
        <p:spPr>
          <a:xfrm flipV="1">
            <a:off x="8022501" y="3637079"/>
            <a:ext cx="62970" cy="3342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CFEFD85-72BB-4C17-9AB4-22D48FB16F62}"/>
              </a:ext>
            </a:extLst>
          </p:cNvPr>
          <p:cNvCxnSpPr>
            <a:cxnSpLocks/>
          </p:cNvCxnSpPr>
          <p:nvPr/>
        </p:nvCxnSpPr>
        <p:spPr>
          <a:xfrm flipV="1">
            <a:off x="3251014" y="3083388"/>
            <a:ext cx="62970" cy="3342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DFF7FF7-6085-4A8A-97CC-8343E2BC32DC}"/>
              </a:ext>
            </a:extLst>
          </p:cNvPr>
          <p:cNvGrpSpPr/>
          <p:nvPr/>
        </p:nvGrpSpPr>
        <p:grpSpPr>
          <a:xfrm>
            <a:off x="8533163" y="2169185"/>
            <a:ext cx="122460" cy="334280"/>
            <a:chOff x="8533163" y="2169185"/>
            <a:chExt cx="122460" cy="33428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4A4BCB5-39A3-44ED-92DD-FC95B57AA1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3163" y="2169186"/>
              <a:ext cx="62970" cy="3342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792EF82-923F-4772-B395-D479A1C32E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2653" y="2169185"/>
              <a:ext cx="62970" cy="3342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7B54E37-9F82-478A-889A-85D67B2545A5}"/>
              </a:ext>
            </a:extLst>
          </p:cNvPr>
          <p:cNvGrpSpPr/>
          <p:nvPr/>
        </p:nvGrpSpPr>
        <p:grpSpPr>
          <a:xfrm>
            <a:off x="7743016" y="4033540"/>
            <a:ext cx="122460" cy="334280"/>
            <a:chOff x="8533163" y="2169185"/>
            <a:chExt cx="122460" cy="334280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7E1A528-E57A-4502-9B62-9DAB905DB7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3163" y="2169186"/>
              <a:ext cx="62970" cy="3342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AD1B199-373D-4521-BEF0-BD13CE0551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2653" y="2169185"/>
              <a:ext cx="62970" cy="3342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816D286-9A19-47DF-AB28-41CFBB82A602}"/>
              </a:ext>
            </a:extLst>
          </p:cNvPr>
          <p:cNvCxnSpPr/>
          <p:nvPr/>
        </p:nvCxnSpPr>
        <p:spPr>
          <a:xfrm>
            <a:off x="706839" y="3417667"/>
            <a:ext cx="10373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72C4CE3-4D1A-45DE-8D5B-8706E93C9703}"/>
              </a:ext>
            </a:extLst>
          </p:cNvPr>
          <p:cNvCxnSpPr>
            <a:cxnSpLocks/>
          </p:cNvCxnSpPr>
          <p:nvPr/>
        </p:nvCxnSpPr>
        <p:spPr>
          <a:xfrm>
            <a:off x="714727" y="1263540"/>
            <a:ext cx="5794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DB58C81-47F4-412A-A0D4-E06E9263F6F0}"/>
              </a:ext>
            </a:extLst>
          </p:cNvPr>
          <p:cNvCxnSpPr>
            <a:cxnSpLocks/>
          </p:cNvCxnSpPr>
          <p:nvPr/>
        </p:nvCxnSpPr>
        <p:spPr>
          <a:xfrm>
            <a:off x="706839" y="4283175"/>
            <a:ext cx="6502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B1DBCFA-98FC-4179-9C85-09E41650D83F}"/>
              </a:ext>
            </a:extLst>
          </p:cNvPr>
          <p:cNvCxnSpPr>
            <a:cxnSpLocks/>
          </p:cNvCxnSpPr>
          <p:nvPr/>
        </p:nvCxnSpPr>
        <p:spPr>
          <a:xfrm>
            <a:off x="4964548" y="4439462"/>
            <a:ext cx="1279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99A6E75-F21B-49C8-A3C5-FB265F885194}"/>
              </a:ext>
            </a:extLst>
          </p:cNvPr>
          <p:cNvCxnSpPr>
            <a:cxnSpLocks/>
          </p:cNvCxnSpPr>
          <p:nvPr/>
        </p:nvCxnSpPr>
        <p:spPr>
          <a:xfrm>
            <a:off x="6178315" y="3611902"/>
            <a:ext cx="1279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DB0830B-AB2E-4035-966A-848559CA66A7}"/>
              </a:ext>
            </a:extLst>
          </p:cNvPr>
          <p:cNvCxnSpPr>
            <a:cxnSpLocks/>
          </p:cNvCxnSpPr>
          <p:nvPr/>
        </p:nvCxnSpPr>
        <p:spPr>
          <a:xfrm>
            <a:off x="4964548" y="1294793"/>
            <a:ext cx="1279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D58F8A8-0C65-4B10-977E-CE86956FD77E}"/>
              </a:ext>
            </a:extLst>
          </p:cNvPr>
          <p:cNvCxnSpPr>
            <a:cxnSpLocks/>
          </p:cNvCxnSpPr>
          <p:nvPr/>
        </p:nvCxnSpPr>
        <p:spPr>
          <a:xfrm>
            <a:off x="6550970" y="2557266"/>
            <a:ext cx="19436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022A895F-6B29-4494-863F-4ECA5DEF6DEC}"/>
              </a:ext>
            </a:extLst>
          </p:cNvPr>
          <p:cNvSpPr txBox="1"/>
          <p:nvPr/>
        </p:nvSpPr>
        <p:spPr>
          <a:xfrm>
            <a:off x="477008" y="2965605"/>
            <a:ext cx="46215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265" algn="just"/>
            <a:r>
              <a:rPr lang="vi-VN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Góp lại bao ngày</a:t>
            </a:r>
          </a:p>
          <a:p>
            <a:pPr marL="59265" algn="just"/>
            <a:r>
              <a:rPr lang="vi-VN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 dòng suối nhỏ</a:t>
            </a:r>
          </a:p>
          <a:p>
            <a:pPr marL="59265" algn="just"/>
            <a:r>
              <a:rPr lang="vi-VN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 trên bãi cỏ</a:t>
            </a:r>
          </a:p>
          <a:p>
            <a:pPr marL="59265" algn="just"/>
            <a:r>
              <a:rPr lang="vi-VN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xuống chân đồi.</a:t>
            </a:r>
            <a:endParaRPr lang="en-US" sz="2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302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D6ADE266-3CF3-407B-8472-60B4EA2663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" y="0"/>
            <a:ext cx="9122434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759530" y="1666296"/>
            <a:ext cx="815976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000" b="1" dirty="0">
                <a:solidFill>
                  <a:srgbClr val="FF0000"/>
                </a:solidFill>
                <a:latin typeface="+mn-lt"/>
              </a:rPr>
              <a:t>1. </a:t>
            </a:r>
            <a:r>
              <a:rPr lang="vi-VN" sz="2000" dirty="0">
                <a:latin typeface="+mn-lt"/>
              </a:rPr>
              <a:t>Mỗi từ dưới đây tả sự vật nào trong bài thơ?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2574472" y="341906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800">
                <a:solidFill>
                  <a:srgbClr val="FF0000"/>
                </a:solidFill>
                <a:latin typeface="+mj-lt"/>
              </a:rPr>
              <a:t>LUYỆN TẬP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7336E8-80EA-4C4A-98AE-EA408BD6B5DC}"/>
              </a:ext>
            </a:extLst>
          </p:cNvPr>
          <p:cNvGrpSpPr/>
          <p:nvPr/>
        </p:nvGrpSpPr>
        <p:grpSpPr>
          <a:xfrm>
            <a:off x="1256397" y="2516223"/>
            <a:ext cx="1285807" cy="1285807"/>
            <a:chOff x="942297" y="2492397"/>
            <a:chExt cx="964355" cy="964355"/>
          </a:xfrm>
        </p:grpSpPr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4E38D28B-E89C-FF42-837C-D2F0746FF6F6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C1F83B-44BD-9049-8BDB-00EE0BB2AB21}"/>
                </a:ext>
              </a:extLst>
            </p:cNvPr>
            <p:cNvSpPr txBox="1"/>
            <p:nvPr/>
          </p:nvSpPr>
          <p:spPr>
            <a:xfrm>
              <a:off x="1140622" y="2743740"/>
              <a:ext cx="567703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667" dirty="0">
                  <a:latin typeface="+mn-lt"/>
                </a:rPr>
                <a:t>nhỏ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465FDB-8AFE-1C4A-B79D-650386D46525}"/>
              </a:ext>
            </a:extLst>
          </p:cNvPr>
          <p:cNvGrpSpPr/>
          <p:nvPr/>
        </p:nvGrpSpPr>
        <p:grpSpPr>
          <a:xfrm>
            <a:off x="3676835" y="2516220"/>
            <a:ext cx="1285807" cy="1285807"/>
            <a:chOff x="942297" y="2492397"/>
            <a:chExt cx="964355" cy="964355"/>
          </a:xfrm>
        </p:grpSpPr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90CF8F3A-D269-4D46-8CF2-DFD1E9CD496E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14A416-4242-FE4D-86DF-65A3F79659A0}"/>
                </a:ext>
              </a:extLst>
            </p:cNvPr>
            <p:cNvSpPr txBox="1"/>
            <p:nvPr/>
          </p:nvSpPr>
          <p:spPr>
            <a:xfrm>
              <a:off x="1171279" y="2743740"/>
              <a:ext cx="506389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667" dirty="0">
                  <a:latin typeface="+mn-lt"/>
                </a:rPr>
                <a:t>lớn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3AE484-1BFF-A54B-9067-FD8386DCE5C1}"/>
              </a:ext>
            </a:extLst>
          </p:cNvPr>
          <p:cNvGrpSpPr/>
          <p:nvPr/>
        </p:nvGrpSpPr>
        <p:grpSpPr>
          <a:xfrm>
            <a:off x="6097275" y="2554997"/>
            <a:ext cx="1285807" cy="1285806"/>
            <a:chOff x="942297" y="2492397"/>
            <a:chExt cx="964355" cy="964355"/>
          </a:xfrm>
        </p:grpSpPr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834EEA23-86A5-5C45-85D1-C46B5497A878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01F783-8C94-C544-B99C-20B925A47E9E}"/>
                </a:ext>
              </a:extLst>
            </p:cNvPr>
            <p:cNvSpPr txBox="1"/>
            <p:nvPr/>
          </p:nvSpPr>
          <p:spPr>
            <a:xfrm>
              <a:off x="1071930" y="2640043"/>
              <a:ext cx="780503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+mn-lt"/>
                </a:rPr>
                <a:t>m</a:t>
              </a:r>
              <a:r>
                <a:rPr lang="en-VN" sz="2400" dirty="0">
                  <a:latin typeface="+mn-lt"/>
                </a:rPr>
                <a:t>ênh </a:t>
              </a:r>
            </a:p>
            <a:p>
              <a:pPr algn="ctr"/>
              <a:r>
                <a:rPr lang="en-VN" sz="2400" dirty="0">
                  <a:latin typeface="+mn-lt"/>
                </a:rPr>
                <a:t>mông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CAA24D0-8968-7647-A584-E07AEF505ABA}"/>
              </a:ext>
            </a:extLst>
          </p:cNvPr>
          <p:cNvSpPr/>
          <p:nvPr/>
        </p:nvSpPr>
        <p:spPr>
          <a:xfrm>
            <a:off x="1254015" y="4103154"/>
            <a:ext cx="1337819" cy="461099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</a:rPr>
              <a:t>suối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C5F7D34-30FF-3643-BC95-EB686E076932}"/>
              </a:ext>
            </a:extLst>
          </p:cNvPr>
          <p:cNvSpPr/>
          <p:nvPr/>
        </p:nvSpPr>
        <p:spPr>
          <a:xfrm>
            <a:off x="3721797" y="4103154"/>
            <a:ext cx="1337819" cy="461099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B7D574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</a:rPr>
              <a:t>sông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BFB41FE-A86C-D948-ADC8-AE3D41D8AA6F}"/>
              </a:ext>
            </a:extLst>
          </p:cNvPr>
          <p:cNvSpPr/>
          <p:nvPr/>
        </p:nvSpPr>
        <p:spPr>
          <a:xfrm>
            <a:off x="6121544" y="4103154"/>
            <a:ext cx="1337819" cy="461099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</a:rPr>
              <a:t>biển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52D9B4D-5C80-4C39-AB2E-D40BA3A2F8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274" t="3805" r="30572"/>
          <a:stretch/>
        </p:blipFill>
        <p:spPr>
          <a:xfrm>
            <a:off x="489185" y="315454"/>
            <a:ext cx="1676319" cy="1255201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3148D4-C5A1-3542-B1CF-16A6ECF62F21}"/>
              </a:ext>
            </a:extLst>
          </p:cNvPr>
          <p:cNvSpPr txBox="1"/>
          <p:nvPr/>
        </p:nvSpPr>
        <p:spPr>
          <a:xfrm>
            <a:off x="726568" y="261152"/>
            <a:ext cx="815976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FC7D77">
                    <a:lumMod val="75000"/>
                  </a:srgbClr>
                </a:solidFill>
                <a:latin typeface="+mn-lt"/>
              </a:rPr>
              <a:t>2.</a:t>
            </a:r>
            <a:r>
              <a:rPr lang="vi-VN" sz="2400" dirty="0">
                <a:latin typeface="+mn-lt"/>
              </a:rPr>
              <a:t> Đóng vai biển, em hãy nói lời cảm ơn giọt nước.</a:t>
            </a:r>
          </a:p>
        </p:txBody>
      </p:sp>
      <p:pic>
        <p:nvPicPr>
          <p:cNvPr id="3" name="Picture 2" descr="Ocean surface wave seamless underwater cartoon Vector Image">
            <a:extLst>
              <a:ext uri="{FF2B5EF4-FFF2-40B4-BE49-F238E27FC236}">
                <a16:creationId xmlns:a16="http://schemas.microsoft.com/office/drawing/2014/main" id="{7585A9B7-77B7-1342-B742-45AAFD183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1623" b="11646"/>
          <a:stretch/>
        </p:blipFill>
        <p:spPr bwMode="auto">
          <a:xfrm>
            <a:off x="226198" y="1656705"/>
            <a:ext cx="8572109" cy="3225643"/>
          </a:xfrm>
          <a:prstGeom prst="round2SameRect">
            <a:avLst>
              <a:gd name="adj1" fmla="val 0"/>
              <a:gd name="adj2" fmla="val 2937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37351F7E-5CA0-4B40-BEAE-7F24A3E368AE}"/>
              </a:ext>
            </a:extLst>
          </p:cNvPr>
          <p:cNvSpPr/>
          <p:nvPr/>
        </p:nvSpPr>
        <p:spPr>
          <a:xfrm>
            <a:off x="4142628" y="811312"/>
            <a:ext cx="3343375" cy="994099"/>
          </a:xfrm>
          <a:prstGeom prst="wedgeRoundRectCallout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400" dirty="0">
                <a:solidFill>
                  <a:srgbClr val="FF0000"/>
                </a:solidFill>
              </a:rPr>
              <a:t>Cảm ơn cậu nhé!....</a:t>
            </a:r>
          </a:p>
        </p:txBody>
      </p:sp>
    </p:spTree>
    <p:extLst>
      <p:ext uri="{BB962C8B-B14F-4D97-AF65-F5344CB8AC3E}">
        <p14:creationId xmlns:p14="http://schemas.microsoft.com/office/powerpoint/2010/main" val="387677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6EB695-4DB3-43BE-8B23-70C85199BA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" y="0"/>
            <a:ext cx="9122434" cy="51435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7EA54EA-08A6-4F5B-A051-45EB7EFD4E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879" b="98908" l="26886" r="47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6496" t="83312" r="51923" b="344"/>
          <a:stretch/>
        </p:blipFill>
        <p:spPr>
          <a:xfrm>
            <a:off x="5872618" y="3173889"/>
            <a:ext cx="587625" cy="6447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4000" sy="104000" algn="tl" rotWithShape="0">
              <a:prstClr val="black">
                <a:alpha val="34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29ED61-0479-4B1A-8E7C-CFCEEA6023E7}"/>
              </a:ext>
            </a:extLst>
          </p:cNvPr>
          <p:cNvSpPr txBox="1"/>
          <p:nvPr/>
        </p:nvSpPr>
        <p:spPr>
          <a:xfrm flipH="1">
            <a:off x="2345635" y="506877"/>
            <a:ext cx="446517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TIẾP NỐI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F9749F-26F4-4091-8BB3-24CAAD63B2B9}"/>
              </a:ext>
            </a:extLst>
          </p:cNvPr>
          <p:cNvSpPr txBox="1"/>
          <p:nvPr/>
        </p:nvSpPr>
        <p:spPr>
          <a:xfrm flipH="1">
            <a:off x="318052" y="1440485"/>
            <a:ext cx="8507895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57213" indent="-557213">
              <a:spcAft>
                <a:spcPts val="1200"/>
              </a:spcAft>
              <a:buAutoNum type="arabicPeriod"/>
            </a:pPr>
            <a:r>
              <a:rPr lang="en-US" sz="3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lại bài Giọt nước và biển lớn</a:t>
            </a:r>
          </a:p>
          <a:p>
            <a:pPr marL="557213" indent="-557213">
              <a:spcAft>
                <a:spcPts val="1200"/>
              </a:spcAft>
              <a:buAutoNum type="arabicPeriod"/>
            </a:pPr>
            <a:r>
              <a:rPr lang="en-US" sz="3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Đóng vai biển nói với người thân lời cảm ơn giọt nước</a:t>
            </a:r>
          </a:p>
          <a:p>
            <a:pPr marL="557213" indent="-557213">
              <a:spcAft>
                <a:spcPts val="1200"/>
              </a:spcAft>
              <a:buAutoNum type="arabicPeriod"/>
            </a:pPr>
            <a:r>
              <a:rPr lang="en-US" sz="3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 bị bài học sau.</a:t>
            </a:r>
          </a:p>
        </p:txBody>
      </p:sp>
    </p:spTree>
    <p:extLst>
      <p:ext uri="{BB962C8B-B14F-4D97-AF65-F5344CB8AC3E}">
        <p14:creationId xmlns:p14="http://schemas.microsoft.com/office/powerpoint/2010/main" val="203925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2E4E8-B5E7-4677-A96C-56C7E9EF7F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190" y="0"/>
            <a:ext cx="921619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DB786E-AACD-47A3-BA91-9A4A8DC7A014}"/>
              </a:ext>
            </a:extLst>
          </p:cNvPr>
          <p:cNvSpPr/>
          <p:nvPr/>
        </p:nvSpPr>
        <p:spPr>
          <a:xfrm>
            <a:off x="1840338" y="902565"/>
            <a:ext cx="5712381" cy="1534281"/>
          </a:xfrm>
          <a:prstGeom prst="rect">
            <a:avLst/>
          </a:prstGeom>
          <a:noFill/>
        </p:spPr>
        <p:txBody>
          <a:bodyPr wrap="none" lIns="51435" tIns="25718" rIns="51435" bIns="25718" numCol="1">
            <a:prstTxWarp prst="textTriangle">
              <a:avLst>
                <a:gd name="adj" fmla="val 30003"/>
              </a:avLst>
            </a:prstTxWarp>
            <a:spAutoFit/>
          </a:bodyPr>
          <a:lstStyle/>
          <a:p>
            <a:pPr algn="ctr" defTabSz="514337"/>
            <a:r>
              <a:rPr lang="vi-VN" sz="3713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CHÚC CÁC CON </a:t>
            </a:r>
          </a:p>
          <a:p>
            <a:pPr algn="ctr" defTabSz="514337"/>
            <a:r>
              <a:rPr lang="vi-VN" sz="3713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CHĂM NGOAN HỌC GIỎI</a:t>
            </a:r>
            <a:endParaRPr lang="en-US" sz="3713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301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2424E7-7DC7-4964-B097-74AF77C8D0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" y="0"/>
            <a:ext cx="9122434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046031" y="223721"/>
            <a:ext cx="108478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+mn-lt"/>
              </a:rPr>
              <a:t>ĐỌC</a:t>
            </a:r>
            <a:endParaRPr lang="en-US" sz="2400" b="1" dirty="0">
              <a:solidFill>
                <a:srgbClr val="17479D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72" t="2351" r="1"/>
          <a:stretch/>
        </p:blipFill>
        <p:spPr>
          <a:xfrm>
            <a:off x="237857" y="192961"/>
            <a:ext cx="776411" cy="7002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994782" y="234485"/>
            <a:ext cx="715443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613635" y="893190"/>
            <a:ext cx="799568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     </a:t>
            </a:r>
            <a:r>
              <a:rPr lang="vi-VN" sz="2400" dirty="0">
                <a:latin typeface="+mn-lt"/>
                <a:cs typeface="Times New Roman" panose="02020603050405020304" pitchFamily="18" charset="0"/>
              </a:rPr>
              <a:t>lượn</a:t>
            </a:r>
            <a:endParaRPr lang="vi-VN" sz="2400" dirty="0">
              <a:latin typeface="+mn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734143" y="1076429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67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833373" y="893190"/>
            <a:ext cx="582145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: uốn theo đường vòng.</a:t>
            </a:r>
          </a:p>
        </p:txBody>
      </p:sp>
      <p:pic>
        <p:nvPicPr>
          <p:cNvPr id="2" name="Picture 2" descr="Bộ ảnh sông Hương thơ mộng nhìn từ trên cao khi đi du lịch Huế">
            <a:extLst>
              <a:ext uri="{FF2B5EF4-FFF2-40B4-BE49-F238E27FC236}">
                <a16:creationId xmlns:a16="http://schemas.microsoft.com/office/drawing/2014/main" id="{14423E17-596A-DE40-902A-81A485456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031" y="1696167"/>
            <a:ext cx="7103187" cy="298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Right 7">
            <a:hlinkClick r:id="rId8" action="ppaction://hlinksldjump"/>
            <a:extLst>
              <a:ext uri="{FF2B5EF4-FFF2-40B4-BE49-F238E27FC236}">
                <a16:creationId xmlns:a16="http://schemas.microsoft.com/office/drawing/2014/main" id="{4C9065FD-6E83-447F-8CD9-20599E861103}"/>
              </a:ext>
            </a:extLst>
          </p:cNvPr>
          <p:cNvSpPr/>
          <p:nvPr/>
        </p:nvSpPr>
        <p:spPr>
          <a:xfrm>
            <a:off x="8097969" y="4469622"/>
            <a:ext cx="969818" cy="577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588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 animBg="1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C3CC062F-45D4-4747-86F0-CB9302368A8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" y="0"/>
            <a:ext cx="9122434" cy="5143500"/>
          </a:xfrm>
          <a:prstGeom prst="rect">
            <a:avLst/>
          </a:prstGeom>
        </p:spPr>
      </p:pic>
      <p:grpSp>
        <p:nvGrpSpPr>
          <p:cNvPr id="7170" name="组合 490"/>
          <p:cNvGrpSpPr/>
          <p:nvPr/>
        </p:nvGrpSpPr>
        <p:grpSpPr>
          <a:xfrm>
            <a:off x="3000191" y="1131888"/>
            <a:ext cx="557212" cy="557213"/>
            <a:chOff x="1206500" y="6161088"/>
            <a:chExt cx="1466850" cy="1465261"/>
          </a:xfrm>
        </p:grpSpPr>
        <p:sp>
          <p:nvSpPr>
            <p:cNvPr id="379" name="Freeform 328"/>
            <p:cNvSpPr>
              <a:spLocks noEditPoints="1"/>
            </p:cNvSpPr>
            <p:nvPr/>
          </p:nvSpPr>
          <p:spPr bwMode="auto">
            <a:xfrm>
              <a:off x="1244112" y="6233254"/>
              <a:ext cx="1429238" cy="1393095"/>
            </a:xfrm>
            <a:custGeom>
              <a:avLst/>
              <a:gdLst>
                <a:gd name="T0" fmla="*/ 373 w 381"/>
                <a:gd name="T1" fmla="*/ 253 h 370"/>
                <a:gd name="T2" fmla="*/ 195 w 381"/>
                <a:gd name="T3" fmla="*/ 0 h 370"/>
                <a:gd name="T4" fmla="*/ 116 w 381"/>
                <a:gd name="T5" fmla="*/ 39 h 370"/>
                <a:gd name="T6" fmla="*/ 28 w 381"/>
                <a:gd name="T7" fmla="*/ 200 h 370"/>
                <a:gd name="T8" fmla="*/ 7 w 381"/>
                <a:gd name="T9" fmla="*/ 269 h 370"/>
                <a:gd name="T10" fmla="*/ 41 w 381"/>
                <a:gd name="T11" fmla="*/ 357 h 370"/>
                <a:gd name="T12" fmla="*/ 103 w 381"/>
                <a:gd name="T13" fmla="*/ 312 h 370"/>
                <a:gd name="T14" fmla="*/ 198 w 381"/>
                <a:gd name="T15" fmla="*/ 181 h 370"/>
                <a:gd name="T16" fmla="*/ 324 w 381"/>
                <a:gd name="T17" fmla="*/ 334 h 370"/>
                <a:gd name="T18" fmla="*/ 373 w 381"/>
                <a:gd name="T19" fmla="*/ 253 h 370"/>
                <a:gd name="T20" fmla="*/ 217 w 381"/>
                <a:gd name="T21" fmla="*/ 143 h 370"/>
                <a:gd name="T22" fmla="*/ 143 w 381"/>
                <a:gd name="T23" fmla="*/ 130 h 370"/>
                <a:gd name="T24" fmla="*/ 138 w 381"/>
                <a:gd name="T25" fmla="*/ 107 h 370"/>
                <a:gd name="T26" fmla="*/ 199 w 381"/>
                <a:gd name="T27" fmla="*/ 75 h 370"/>
                <a:gd name="T28" fmla="*/ 217 w 381"/>
                <a:gd name="T29" fmla="*/ 14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70">
                  <a:moveTo>
                    <a:pt x="373" y="253"/>
                  </a:moveTo>
                  <a:cubicBezTo>
                    <a:pt x="353" y="167"/>
                    <a:pt x="307" y="0"/>
                    <a:pt x="195" y="0"/>
                  </a:cubicBezTo>
                  <a:cubicBezTo>
                    <a:pt x="164" y="0"/>
                    <a:pt x="137" y="17"/>
                    <a:pt x="116" y="39"/>
                  </a:cubicBezTo>
                  <a:cubicBezTo>
                    <a:pt x="74" y="83"/>
                    <a:pt x="47" y="143"/>
                    <a:pt x="28" y="200"/>
                  </a:cubicBezTo>
                  <a:cubicBezTo>
                    <a:pt x="22" y="218"/>
                    <a:pt x="12" y="243"/>
                    <a:pt x="7" y="269"/>
                  </a:cubicBezTo>
                  <a:cubicBezTo>
                    <a:pt x="0" y="305"/>
                    <a:pt x="3" y="342"/>
                    <a:pt x="41" y="357"/>
                  </a:cubicBezTo>
                  <a:cubicBezTo>
                    <a:pt x="74" y="370"/>
                    <a:pt x="96" y="340"/>
                    <a:pt x="103" y="312"/>
                  </a:cubicBezTo>
                  <a:cubicBezTo>
                    <a:pt x="129" y="208"/>
                    <a:pt x="146" y="189"/>
                    <a:pt x="198" y="181"/>
                  </a:cubicBezTo>
                  <a:cubicBezTo>
                    <a:pt x="292" y="165"/>
                    <a:pt x="242" y="326"/>
                    <a:pt x="324" y="334"/>
                  </a:cubicBezTo>
                  <a:cubicBezTo>
                    <a:pt x="367" y="338"/>
                    <a:pt x="381" y="287"/>
                    <a:pt x="373" y="253"/>
                  </a:cubicBezTo>
                  <a:moveTo>
                    <a:pt x="217" y="143"/>
                  </a:moveTo>
                  <a:cubicBezTo>
                    <a:pt x="197" y="146"/>
                    <a:pt x="155" y="148"/>
                    <a:pt x="143" y="130"/>
                  </a:cubicBezTo>
                  <a:cubicBezTo>
                    <a:pt x="137" y="121"/>
                    <a:pt x="136" y="114"/>
                    <a:pt x="138" y="107"/>
                  </a:cubicBezTo>
                  <a:cubicBezTo>
                    <a:pt x="145" y="87"/>
                    <a:pt x="181" y="74"/>
                    <a:pt x="199" y="75"/>
                  </a:cubicBezTo>
                  <a:cubicBezTo>
                    <a:pt x="238" y="78"/>
                    <a:pt x="270" y="136"/>
                    <a:pt x="217" y="143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514350">
                <a:buClrTx/>
                <a:defRPr/>
              </a:pPr>
              <a:endParaRPr lang="zh-CN" altLang="en-US" sz="2700" kern="12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0" name="Freeform 329"/>
            <p:cNvSpPr/>
            <p:nvPr/>
          </p:nvSpPr>
          <p:spPr bwMode="auto">
            <a:xfrm>
              <a:off x="1266053" y="7403578"/>
              <a:ext cx="316563" cy="150605"/>
            </a:xfrm>
            <a:custGeom>
              <a:avLst/>
              <a:gdLst>
                <a:gd name="T0" fmla="*/ 84 w 84"/>
                <a:gd name="T1" fmla="*/ 0 h 40"/>
                <a:gd name="T2" fmla="*/ 0 w 84"/>
                <a:gd name="T3" fmla="*/ 5 h 40"/>
                <a:gd name="T4" fmla="*/ 10 w 84"/>
                <a:gd name="T5" fmla="*/ 27 h 40"/>
                <a:gd name="T6" fmla="*/ 40 w 84"/>
                <a:gd name="T7" fmla="*/ 40 h 40"/>
                <a:gd name="T8" fmla="*/ 47 w 84"/>
                <a:gd name="T9" fmla="*/ 39 h 40"/>
                <a:gd name="T10" fmla="*/ 84 w 84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0">
                  <a:moveTo>
                    <a:pt x="84" y="0"/>
                  </a:moveTo>
                  <a:cubicBezTo>
                    <a:pt x="56" y="3"/>
                    <a:pt x="28" y="4"/>
                    <a:pt x="0" y="5"/>
                  </a:cubicBezTo>
                  <a:cubicBezTo>
                    <a:pt x="2" y="13"/>
                    <a:pt x="5" y="21"/>
                    <a:pt x="10" y="27"/>
                  </a:cubicBezTo>
                  <a:cubicBezTo>
                    <a:pt x="18" y="34"/>
                    <a:pt x="29" y="40"/>
                    <a:pt x="40" y="40"/>
                  </a:cubicBezTo>
                  <a:cubicBezTo>
                    <a:pt x="42" y="40"/>
                    <a:pt x="45" y="40"/>
                    <a:pt x="47" y="39"/>
                  </a:cubicBezTo>
                  <a:cubicBezTo>
                    <a:pt x="68" y="34"/>
                    <a:pt x="78" y="18"/>
                    <a:pt x="8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514350">
                <a:buClrTx/>
                <a:defRPr/>
              </a:pPr>
              <a:endParaRPr lang="zh-CN" altLang="en-US" sz="2700" kern="12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83" name="Freeform 332"/>
            <p:cNvSpPr>
              <a:spLocks noEditPoints="1"/>
            </p:cNvSpPr>
            <p:nvPr/>
          </p:nvSpPr>
          <p:spPr bwMode="auto">
            <a:xfrm>
              <a:off x="2351089" y="7151688"/>
              <a:ext cx="300036" cy="338139"/>
            </a:xfrm>
            <a:custGeom>
              <a:avLst/>
              <a:gdLst>
                <a:gd name="T0" fmla="*/ 2147483646 w 80"/>
                <a:gd name="T1" fmla="*/ 2147483646 h 90"/>
                <a:gd name="T2" fmla="*/ 2147483646 w 80"/>
                <a:gd name="T3" fmla="*/ 2147483646 h 90"/>
                <a:gd name="T4" fmla="*/ 2147483646 w 80"/>
                <a:gd name="T5" fmla="*/ 2147483646 h 90"/>
                <a:gd name="T6" fmla="*/ 2147483646 w 80"/>
                <a:gd name="T7" fmla="*/ 2147483646 h 90"/>
                <a:gd name="T8" fmla="*/ 2147483646 w 80"/>
                <a:gd name="T9" fmla="*/ 2147483646 h 90"/>
                <a:gd name="T10" fmla="*/ 2147483646 w 80"/>
                <a:gd name="T11" fmla="*/ 2147483646 h 90"/>
                <a:gd name="T12" fmla="*/ 0 w 80"/>
                <a:gd name="T13" fmla="*/ 2147483646 h 90"/>
                <a:gd name="T14" fmla="*/ 2147483646 w 80"/>
                <a:gd name="T15" fmla="*/ 2147483646 h 90"/>
                <a:gd name="T16" fmla="*/ 0 w 80"/>
                <a:gd name="T17" fmla="*/ 2147483646 h 90"/>
                <a:gd name="T18" fmla="*/ 0 w 80"/>
                <a:gd name="T19" fmla="*/ 2147483646 h 90"/>
                <a:gd name="T20" fmla="*/ 2147483646 w 80"/>
                <a:gd name="T21" fmla="*/ 0 h 90"/>
                <a:gd name="T22" fmla="*/ 2147483646 w 80"/>
                <a:gd name="T23" fmla="*/ 2147483646 h 90"/>
                <a:gd name="T24" fmla="*/ 2147483646 w 80"/>
                <a:gd name="T25" fmla="*/ 2147483646 h 90"/>
                <a:gd name="T26" fmla="*/ 2147483646 w 80"/>
                <a:gd name="T27" fmla="*/ 2147483646 h 90"/>
                <a:gd name="T28" fmla="*/ 2147483646 w 80"/>
                <a:gd name="T29" fmla="*/ 0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90">
                  <a:moveTo>
                    <a:pt x="28" y="90"/>
                  </a:moveTo>
                  <a:cubicBezTo>
                    <a:pt x="28" y="90"/>
                    <a:pt x="29" y="90"/>
                    <a:pt x="29" y="90"/>
                  </a:cubicBezTo>
                  <a:cubicBezTo>
                    <a:pt x="29" y="90"/>
                    <a:pt x="28" y="90"/>
                    <a:pt x="28" y="90"/>
                  </a:cubicBezTo>
                  <a:moveTo>
                    <a:pt x="28" y="90"/>
                  </a:moveTo>
                  <a:cubicBezTo>
                    <a:pt x="28" y="90"/>
                    <a:pt x="28" y="90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moveTo>
                    <a:pt x="0" y="77"/>
                  </a:moveTo>
                  <a:cubicBezTo>
                    <a:pt x="7" y="84"/>
                    <a:pt x="16" y="89"/>
                    <a:pt x="28" y="90"/>
                  </a:cubicBezTo>
                  <a:cubicBezTo>
                    <a:pt x="16" y="89"/>
                    <a:pt x="7" y="84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moveTo>
                    <a:pt x="76" y="0"/>
                  </a:moveTo>
                  <a:cubicBezTo>
                    <a:pt x="77" y="3"/>
                    <a:pt x="78" y="6"/>
                    <a:pt x="78" y="9"/>
                  </a:cubicBezTo>
                  <a:cubicBezTo>
                    <a:pt x="80" y="15"/>
                    <a:pt x="80" y="21"/>
                    <a:pt x="80" y="28"/>
                  </a:cubicBezTo>
                  <a:cubicBezTo>
                    <a:pt x="80" y="21"/>
                    <a:pt x="80" y="15"/>
                    <a:pt x="78" y="9"/>
                  </a:cubicBezTo>
                  <a:cubicBezTo>
                    <a:pt x="78" y="6"/>
                    <a:pt x="77" y="3"/>
                    <a:pt x="76" y="0"/>
                  </a:cubicBezTo>
                </a:path>
              </a:pathLst>
            </a:custGeom>
            <a:solidFill>
              <a:srgbClr val="F5A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514350">
                <a:buClrTx/>
                <a:defRPr/>
              </a:pPr>
              <a:endParaRPr lang="zh-CN" altLang="en-US" sz="2700" kern="12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4" name="Freeform 333"/>
            <p:cNvSpPr>
              <a:spLocks noEditPoints="1"/>
            </p:cNvSpPr>
            <p:nvPr/>
          </p:nvSpPr>
          <p:spPr bwMode="auto">
            <a:xfrm>
              <a:off x="2265892" y="7099232"/>
              <a:ext cx="385519" cy="389063"/>
            </a:xfrm>
            <a:custGeom>
              <a:avLst/>
              <a:gdLst>
                <a:gd name="T0" fmla="*/ 49 w 103"/>
                <a:gd name="T1" fmla="*/ 39 h 104"/>
                <a:gd name="T2" fmla="*/ 47 w 103"/>
                <a:gd name="T3" fmla="*/ 37 h 104"/>
                <a:gd name="T4" fmla="*/ 46 w 103"/>
                <a:gd name="T5" fmla="*/ 32 h 104"/>
                <a:gd name="T6" fmla="*/ 48 w 103"/>
                <a:gd name="T7" fmla="*/ 30 h 104"/>
                <a:gd name="T8" fmla="*/ 48 w 103"/>
                <a:gd name="T9" fmla="*/ 30 h 104"/>
                <a:gd name="T10" fmla="*/ 50 w 103"/>
                <a:gd name="T11" fmla="*/ 31 h 104"/>
                <a:gd name="T12" fmla="*/ 51 w 103"/>
                <a:gd name="T13" fmla="*/ 36 h 104"/>
                <a:gd name="T14" fmla="*/ 49 w 103"/>
                <a:gd name="T15" fmla="*/ 39 h 104"/>
                <a:gd name="T16" fmla="*/ 49 w 103"/>
                <a:gd name="T17" fmla="*/ 39 h 104"/>
                <a:gd name="T18" fmla="*/ 89 w 103"/>
                <a:gd name="T19" fmla="*/ 4 h 104"/>
                <a:gd name="T20" fmla="*/ 0 w 103"/>
                <a:gd name="T21" fmla="*/ 45 h 104"/>
                <a:gd name="T22" fmla="*/ 16 w 103"/>
                <a:gd name="T23" fmla="*/ 84 h 104"/>
                <a:gd name="T24" fmla="*/ 45 w 103"/>
                <a:gd name="T25" fmla="*/ 94 h 104"/>
                <a:gd name="T26" fmla="*/ 92 w 103"/>
                <a:gd name="T27" fmla="*/ 45 h 104"/>
                <a:gd name="T28" fmla="*/ 89 w 103"/>
                <a:gd name="T29" fmla="*/ 4 h 104"/>
                <a:gd name="T30" fmla="*/ 96 w 103"/>
                <a:gd name="T31" fmla="*/ 0 h 104"/>
                <a:gd name="T32" fmla="*/ 90 w 103"/>
                <a:gd name="T33" fmla="*/ 3 h 104"/>
                <a:gd name="T34" fmla="*/ 88 w 103"/>
                <a:gd name="T35" fmla="*/ 65 h 104"/>
                <a:gd name="T36" fmla="*/ 46 w 103"/>
                <a:gd name="T37" fmla="*/ 97 h 104"/>
                <a:gd name="T38" fmla="*/ 34 w 103"/>
                <a:gd name="T39" fmla="*/ 95 h 104"/>
                <a:gd name="T40" fmla="*/ 23 w 103"/>
                <a:gd name="T41" fmla="*/ 91 h 104"/>
                <a:gd name="T42" fmla="*/ 51 w 103"/>
                <a:gd name="T43" fmla="*/ 104 h 104"/>
                <a:gd name="T44" fmla="*/ 51 w 103"/>
                <a:gd name="T45" fmla="*/ 104 h 104"/>
                <a:gd name="T46" fmla="*/ 51 w 103"/>
                <a:gd name="T47" fmla="*/ 104 h 104"/>
                <a:gd name="T48" fmla="*/ 51 w 103"/>
                <a:gd name="T49" fmla="*/ 104 h 104"/>
                <a:gd name="T50" fmla="*/ 52 w 103"/>
                <a:gd name="T51" fmla="*/ 104 h 104"/>
                <a:gd name="T52" fmla="*/ 52 w 103"/>
                <a:gd name="T53" fmla="*/ 104 h 104"/>
                <a:gd name="T54" fmla="*/ 57 w 103"/>
                <a:gd name="T55" fmla="*/ 104 h 104"/>
                <a:gd name="T56" fmla="*/ 103 w 103"/>
                <a:gd name="T57" fmla="*/ 42 h 104"/>
                <a:gd name="T58" fmla="*/ 101 w 103"/>
                <a:gd name="T59" fmla="*/ 23 h 104"/>
                <a:gd name="T60" fmla="*/ 99 w 103"/>
                <a:gd name="T61" fmla="*/ 14 h 104"/>
                <a:gd name="T62" fmla="*/ 96 w 103"/>
                <a:gd name="T6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04">
                  <a:moveTo>
                    <a:pt x="49" y="39"/>
                  </a:moveTo>
                  <a:cubicBezTo>
                    <a:pt x="48" y="39"/>
                    <a:pt x="47" y="38"/>
                    <a:pt x="47" y="37"/>
                  </a:cubicBezTo>
                  <a:cubicBezTo>
                    <a:pt x="47" y="37"/>
                    <a:pt x="47" y="35"/>
                    <a:pt x="46" y="32"/>
                  </a:cubicBezTo>
                  <a:cubicBezTo>
                    <a:pt x="46" y="31"/>
                    <a:pt x="47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50" y="30"/>
                    <a:pt x="50" y="31"/>
                  </a:cubicBezTo>
                  <a:cubicBezTo>
                    <a:pt x="51" y="35"/>
                    <a:pt x="51" y="36"/>
                    <a:pt x="51" y="36"/>
                  </a:cubicBezTo>
                  <a:cubicBezTo>
                    <a:pt x="51" y="37"/>
                    <a:pt x="50" y="38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moveTo>
                    <a:pt x="89" y="4"/>
                  </a:moveTo>
                  <a:cubicBezTo>
                    <a:pt x="61" y="20"/>
                    <a:pt x="31" y="34"/>
                    <a:pt x="0" y="45"/>
                  </a:cubicBezTo>
                  <a:cubicBezTo>
                    <a:pt x="4" y="59"/>
                    <a:pt x="9" y="73"/>
                    <a:pt x="16" y="84"/>
                  </a:cubicBezTo>
                  <a:cubicBezTo>
                    <a:pt x="25" y="91"/>
                    <a:pt x="35" y="94"/>
                    <a:pt x="45" y="94"/>
                  </a:cubicBezTo>
                  <a:cubicBezTo>
                    <a:pt x="68" y="94"/>
                    <a:pt x="90" y="76"/>
                    <a:pt x="92" y="45"/>
                  </a:cubicBezTo>
                  <a:cubicBezTo>
                    <a:pt x="94" y="32"/>
                    <a:pt x="92" y="18"/>
                    <a:pt x="89" y="4"/>
                  </a:cubicBezTo>
                  <a:moveTo>
                    <a:pt x="96" y="0"/>
                  </a:moveTo>
                  <a:cubicBezTo>
                    <a:pt x="94" y="1"/>
                    <a:pt x="92" y="2"/>
                    <a:pt x="90" y="3"/>
                  </a:cubicBezTo>
                  <a:cubicBezTo>
                    <a:pt x="95" y="24"/>
                    <a:pt x="97" y="45"/>
                    <a:pt x="88" y="65"/>
                  </a:cubicBezTo>
                  <a:cubicBezTo>
                    <a:pt x="80" y="83"/>
                    <a:pt x="65" y="97"/>
                    <a:pt x="46" y="97"/>
                  </a:cubicBezTo>
                  <a:cubicBezTo>
                    <a:pt x="42" y="97"/>
                    <a:pt x="38" y="96"/>
                    <a:pt x="34" y="95"/>
                  </a:cubicBezTo>
                  <a:cubicBezTo>
                    <a:pt x="30" y="94"/>
                    <a:pt x="26" y="93"/>
                    <a:pt x="23" y="91"/>
                  </a:cubicBezTo>
                  <a:cubicBezTo>
                    <a:pt x="30" y="98"/>
                    <a:pt x="39" y="103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3" y="104"/>
                    <a:pt x="55" y="104"/>
                    <a:pt x="57" y="104"/>
                  </a:cubicBezTo>
                  <a:cubicBezTo>
                    <a:pt x="89" y="104"/>
                    <a:pt x="103" y="72"/>
                    <a:pt x="103" y="42"/>
                  </a:cubicBezTo>
                  <a:cubicBezTo>
                    <a:pt x="103" y="35"/>
                    <a:pt x="103" y="29"/>
                    <a:pt x="101" y="23"/>
                  </a:cubicBezTo>
                  <a:cubicBezTo>
                    <a:pt x="101" y="20"/>
                    <a:pt x="100" y="17"/>
                    <a:pt x="99" y="14"/>
                  </a:cubicBezTo>
                  <a:cubicBezTo>
                    <a:pt x="98" y="10"/>
                    <a:pt x="97" y="5"/>
                    <a:pt x="9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514350">
                <a:buClrTx/>
                <a:defRPr/>
              </a:pPr>
              <a:endParaRPr lang="zh-CN" altLang="en-US" sz="2700" kern="12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5" name="Freeform 334"/>
            <p:cNvSpPr/>
            <p:nvPr/>
          </p:nvSpPr>
          <p:spPr bwMode="auto">
            <a:xfrm>
              <a:off x="1206500" y="6161088"/>
              <a:ext cx="1438642" cy="1418196"/>
            </a:xfrm>
            <a:custGeom>
              <a:avLst/>
              <a:gdLst>
                <a:gd name="T0" fmla="*/ 8 w 383"/>
                <a:gd name="T1" fmla="*/ 278 h 377"/>
                <a:gd name="T2" fmla="*/ 91 w 383"/>
                <a:gd name="T3" fmla="*/ 81 h 377"/>
                <a:gd name="T4" fmla="*/ 224 w 383"/>
                <a:gd name="T5" fmla="*/ 15 h 377"/>
                <a:gd name="T6" fmla="*/ 352 w 383"/>
                <a:gd name="T7" fmla="*/ 189 h 377"/>
                <a:gd name="T8" fmla="*/ 374 w 383"/>
                <a:gd name="T9" fmla="*/ 294 h 377"/>
                <a:gd name="T10" fmla="*/ 289 w 383"/>
                <a:gd name="T11" fmla="*/ 323 h 377"/>
                <a:gd name="T12" fmla="*/ 220 w 383"/>
                <a:gd name="T13" fmla="*/ 190 h 377"/>
                <a:gd name="T14" fmla="*/ 126 w 383"/>
                <a:gd name="T15" fmla="*/ 247 h 377"/>
                <a:gd name="T16" fmla="*/ 111 w 383"/>
                <a:gd name="T17" fmla="*/ 291 h 377"/>
                <a:gd name="T18" fmla="*/ 63 w 383"/>
                <a:gd name="T19" fmla="*/ 369 h 377"/>
                <a:gd name="T20" fmla="*/ 14 w 383"/>
                <a:gd name="T21" fmla="*/ 343 h 377"/>
                <a:gd name="T22" fmla="*/ 8 w 383"/>
                <a:gd name="T23" fmla="*/ 278 h 377"/>
                <a:gd name="T24" fmla="*/ 7 w 383"/>
                <a:gd name="T25" fmla="*/ 280 h 377"/>
                <a:gd name="T26" fmla="*/ 62 w 383"/>
                <a:gd name="T27" fmla="*/ 371 h 377"/>
                <a:gd name="T28" fmla="*/ 106 w 383"/>
                <a:gd name="T29" fmla="*/ 314 h 377"/>
                <a:gd name="T30" fmla="*/ 175 w 383"/>
                <a:gd name="T31" fmla="*/ 197 h 377"/>
                <a:gd name="T32" fmla="*/ 246 w 383"/>
                <a:gd name="T33" fmla="*/ 210 h 377"/>
                <a:gd name="T34" fmla="*/ 316 w 383"/>
                <a:gd name="T35" fmla="*/ 344 h 377"/>
                <a:gd name="T36" fmla="*/ 370 w 383"/>
                <a:gd name="T37" fmla="*/ 314 h 377"/>
                <a:gd name="T38" fmla="*/ 365 w 383"/>
                <a:gd name="T39" fmla="*/ 225 h 377"/>
                <a:gd name="T40" fmla="*/ 200 w 383"/>
                <a:gd name="T41" fmla="*/ 9 h 377"/>
                <a:gd name="T42" fmla="*/ 73 w 383"/>
                <a:gd name="T43" fmla="*/ 108 h 377"/>
                <a:gd name="T44" fmla="*/ 7 w 383"/>
                <a:gd name="T45" fmla="*/ 280 h 377"/>
                <a:gd name="T46" fmla="*/ 8 w 383"/>
                <a:gd name="T47" fmla="*/ 27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3" h="377">
                  <a:moveTo>
                    <a:pt x="8" y="278"/>
                  </a:moveTo>
                  <a:cubicBezTo>
                    <a:pt x="23" y="210"/>
                    <a:pt x="51" y="137"/>
                    <a:pt x="91" y="81"/>
                  </a:cubicBezTo>
                  <a:cubicBezTo>
                    <a:pt x="122" y="36"/>
                    <a:pt x="167" y="0"/>
                    <a:pt x="224" y="15"/>
                  </a:cubicBezTo>
                  <a:cubicBezTo>
                    <a:pt x="296" y="35"/>
                    <a:pt x="331" y="125"/>
                    <a:pt x="352" y="189"/>
                  </a:cubicBezTo>
                  <a:cubicBezTo>
                    <a:pt x="363" y="221"/>
                    <a:pt x="377" y="260"/>
                    <a:pt x="374" y="294"/>
                  </a:cubicBezTo>
                  <a:cubicBezTo>
                    <a:pt x="370" y="343"/>
                    <a:pt x="317" y="360"/>
                    <a:pt x="289" y="323"/>
                  </a:cubicBezTo>
                  <a:cubicBezTo>
                    <a:pt x="261" y="287"/>
                    <a:pt x="275" y="201"/>
                    <a:pt x="220" y="190"/>
                  </a:cubicBezTo>
                  <a:cubicBezTo>
                    <a:pt x="177" y="181"/>
                    <a:pt x="142" y="212"/>
                    <a:pt x="126" y="247"/>
                  </a:cubicBezTo>
                  <a:cubicBezTo>
                    <a:pt x="120" y="261"/>
                    <a:pt x="116" y="276"/>
                    <a:pt x="111" y="291"/>
                  </a:cubicBezTo>
                  <a:cubicBezTo>
                    <a:pt x="103" y="321"/>
                    <a:pt x="98" y="360"/>
                    <a:pt x="63" y="369"/>
                  </a:cubicBezTo>
                  <a:cubicBezTo>
                    <a:pt x="44" y="374"/>
                    <a:pt x="23" y="358"/>
                    <a:pt x="14" y="343"/>
                  </a:cubicBezTo>
                  <a:cubicBezTo>
                    <a:pt x="1" y="325"/>
                    <a:pt x="4" y="299"/>
                    <a:pt x="8" y="278"/>
                  </a:cubicBezTo>
                  <a:cubicBezTo>
                    <a:pt x="8" y="279"/>
                    <a:pt x="7" y="280"/>
                    <a:pt x="7" y="280"/>
                  </a:cubicBezTo>
                  <a:cubicBezTo>
                    <a:pt x="0" y="319"/>
                    <a:pt x="9" y="377"/>
                    <a:pt x="62" y="371"/>
                  </a:cubicBezTo>
                  <a:cubicBezTo>
                    <a:pt x="88" y="369"/>
                    <a:pt x="100" y="336"/>
                    <a:pt x="106" y="314"/>
                  </a:cubicBezTo>
                  <a:cubicBezTo>
                    <a:pt x="117" y="271"/>
                    <a:pt x="128" y="214"/>
                    <a:pt x="175" y="197"/>
                  </a:cubicBezTo>
                  <a:cubicBezTo>
                    <a:pt x="200" y="189"/>
                    <a:pt x="229" y="187"/>
                    <a:pt x="246" y="210"/>
                  </a:cubicBezTo>
                  <a:cubicBezTo>
                    <a:pt x="275" y="248"/>
                    <a:pt x="259" y="330"/>
                    <a:pt x="316" y="344"/>
                  </a:cubicBezTo>
                  <a:cubicBezTo>
                    <a:pt x="342" y="351"/>
                    <a:pt x="361" y="335"/>
                    <a:pt x="370" y="314"/>
                  </a:cubicBezTo>
                  <a:cubicBezTo>
                    <a:pt x="383" y="285"/>
                    <a:pt x="372" y="253"/>
                    <a:pt x="365" y="225"/>
                  </a:cubicBezTo>
                  <a:cubicBezTo>
                    <a:pt x="343" y="143"/>
                    <a:pt x="301" y="15"/>
                    <a:pt x="200" y="9"/>
                  </a:cubicBezTo>
                  <a:cubicBezTo>
                    <a:pt x="141" y="6"/>
                    <a:pt x="100" y="63"/>
                    <a:pt x="73" y="108"/>
                  </a:cubicBezTo>
                  <a:cubicBezTo>
                    <a:pt x="42" y="159"/>
                    <a:pt x="20" y="221"/>
                    <a:pt x="7" y="280"/>
                  </a:cubicBezTo>
                  <a:cubicBezTo>
                    <a:pt x="7" y="280"/>
                    <a:pt x="8" y="279"/>
                    <a:pt x="8" y="278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514350">
                <a:buClrTx/>
                <a:defRPr/>
              </a:pPr>
              <a:endParaRPr lang="zh-CN" altLang="en-US" sz="2700" kern="12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6" name="Freeform 335"/>
            <p:cNvSpPr/>
            <p:nvPr/>
          </p:nvSpPr>
          <p:spPr bwMode="auto">
            <a:xfrm>
              <a:off x="1711122" y="6493674"/>
              <a:ext cx="463876" cy="288659"/>
            </a:xfrm>
            <a:custGeom>
              <a:avLst/>
              <a:gdLst>
                <a:gd name="T0" fmla="*/ 11 w 124"/>
                <a:gd name="T1" fmla="*/ 34 h 77"/>
                <a:gd name="T2" fmla="*/ 80 w 124"/>
                <a:gd name="T3" fmla="*/ 6 h 77"/>
                <a:gd name="T4" fmla="*/ 116 w 124"/>
                <a:gd name="T5" fmla="*/ 41 h 77"/>
                <a:gd name="T6" fmla="*/ 62 w 124"/>
                <a:gd name="T7" fmla="*/ 72 h 77"/>
                <a:gd name="T8" fmla="*/ 11 w 124"/>
                <a:gd name="T9" fmla="*/ 34 h 77"/>
                <a:gd name="T10" fmla="*/ 10 w 124"/>
                <a:gd name="T11" fmla="*/ 36 h 77"/>
                <a:gd name="T12" fmla="*/ 85 w 124"/>
                <a:gd name="T13" fmla="*/ 72 h 77"/>
                <a:gd name="T14" fmla="*/ 118 w 124"/>
                <a:gd name="T15" fmla="*/ 44 h 77"/>
                <a:gd name="T16" fmla="*/ 62 w 124"/>
                <a:gd name="T17" fmla="*/ 3 h 77"/>
                <a:gd name="T18" fmla="*/ 10 w 124"/>
                <a:gd name="T19" fmla="*/ 36 h 77"/>
                <a:gd name="T20" fmla="*/ 11 w 124"/>
                <a:gd name="T21" fmla="*/ 3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77">
                  <a:moveTo>
                    <a:pt x="11" y="34"/>
                  </a:moveTo>
                  <a:cubicBezTo>
                    <a:pt x="20" y="11"/>
                    <a:pt x="57" y="0"/>
                    <a:pt x="80" y="6"/>
                  </a:cubicBezTo>
                  <a:cubicBezTo>
                    <a:pt x="96" y="10"/>
                    <a:pt x="111" y="25"/>
                    <a:pt x="116" y="41"/>
                  </a:cubicBezTo>
                  <a:cubicBezTo>
                    <a:pt x="124" y="71"/>
                    <a:pt x="80" y="72"/>
                    <a:pt x="62" y="72"/>
                  </a:cubicBezTo>
                  <a:cubicBezTo>
                    <a:pt x="40" y="72"/>
                    <a:pt x="4" y="65"/>
                    <a:pt x="11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0" y="77"/>
                    <a:pt x="61" y="75"/>
                    <a:pt x="85" y="72"/>
                  </a:cubicBezTo>
                  <a:cubicBezTo>
                    <a:pt x="102" y="71"/>
                    <a:pt x="118" y="63"/>
                    <a:pt x="118" y="44"/>
                  </a:cubicBezTo>
                  <a:cubicBezTo>
                    <a:pt x="117" y="18"/>
                    <a:pt x="86" y="0"/>
                    <a:pt x="62" y="3"/>
                  </a:cubicBezTo>
                  <a:cubicBezTo>
                    <a:pt x="42" y="5"/>
                    <a:pt x="18" y="16"/>
                    <a:pt x="10" y="36"/>
                  </a:cubicBezTo>
                  <a:cubicBezTo>
                    <a:pt x="10" y="36"/>
                    <a:pt x="11" y="35"/>
                    <a:pt x="11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514350">
                <a:buClrTx/>
                <a:defRPr/>
              </a:pPr>
              <a:endParaRPr lang="zh-CN" altLang="en-US" sz="2700" kern="12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7" name="Freeform 336"/>
            <p:cNvSpPr>
              <a:spLocks noEditPoints="1"/>
            </p:cNvSpPr>
            <p:nvPr/>
          </p:nvSpPr>
          <p:spPr bwMode="auto">
            <a:xfrm>
              <a:off x="1397693" y="6355619"/>
              <a:ext cx="1040586" cy="859703"/>
            </a:xfrm>
            <a:custGeom>
              <a:avLst/>
              <a:gdLst>
                <a:gd name="T0" fmla="*/ 1 w 277"/>
                <a:gd name="T1" fmla="*/ 226 h 228"/>
                <a:gd name="T2" fmla="*/ 4 w 277"/>
                <a:gd name="T3" fmla="*/ 227 h 228"/>
                <a:gd name="T4" fmla="*/ 8 w 277"/>
                <a:gd name="T5" fmla="*/ 205 h 228"/>
                <a:gd name="T6" fmla="*/ 269 w 277"/>
                <a:gd name="T7" fmla="*/ 190 h 228"/>
                <a:gd name="T8" fmla="*/ 275 w 277"/>
                <a:gd name="T9" fmla="*/ 211 h 228"/>
                <a:gd name="T10" fmla="*/ 273 w 277"/>
                <a:gd name="T11" fmla="*/ 189 h 228"/>
                <a:gd name="T12" fmla="*/ 17 w 277"/>
                <a:gd name="T13" fmla="*/ 168 h 228"/>
                <a:gd name="T14" fmla="*/ 13 w 277"/>
                <a:gd name="T15" fmla="*/ 189 h 228"/>
                <a:gd name="T16" fmla="*/ 20 w 277"/>
                <a:gd name="T17" fmla="*/ 166 h 228"/>
                <a:gd name="T18" fmla="*/ 260 w 277"/>
                <a:gd name="T19" fmla="*/ 149 h 228"/>
                <a:gd name="T20" fmla="*/ 266 w 277"/>
                <a:gd name="T21" fmla="*/ 172 h 228"/>
                <a:gd name="T22" fmla="*/ 262 w 277"/>
                <a:gd name="T23" fmla="*/ 150 h 228"/>
                <a:gd name="T24" fmla="*/ 31 w 277"/>
                <a:gd name="T25" fmla="*/ 130 h 228"/>
                <a:gd name="T26" fmla="*/ 26 w 277"/>
                <a:gd name="T27" fmla="*/ 151 h 228"/>
                <a:gd name="T28" fmla="*/ 34 w 277"/>
                <a:gd name="T29" fmla="*/ 129 h 228"/>
                <a:gd name="T30" fmla="*/ 247 w 277"/>
                <a:gd name="T31" fmla="*/ 111 h 228"/>
                <a:gd name="T32" fmla="*/ 254 w 277"/>
                <a:gd name="T33" fmla="*/ 134 h 228"/>
                <a:gd name="T34" fmla="*/ 249 w 277"/>
                <a:gd name="T35" fmla="*/ 112 h 228"/>
                <a:gd name="T36" fmla="*/ 47 w 277"/>
                <a:gd name="T37" fmla="*/ 93 h 228"/>
                <a:gd name="T38" fmla="*/ 40 w 277"/>
                <a:gd name="T39" fmla="*/ 114 h 228"/>
                <a:gd name="T40" fmla="*/ 50 w 277"/>
                <a:gd name="T41" fmla="*/ 92 h 228"/>
                <a:gd name="T42" fmla="*/ 230 w 277"/>
                <a:gd name="T43" fmla="*/ 74 h 228"/>
                <a:gd name="T44" fmla="*/ 238 w 277"/>
                <a:gd name="T45" fmla="*/ 95 h 228"/>
                <a:gd name="T46" fmla="*/ 242 w 277"/>
                <a:gd name="T47" fmla="*/ 94 h 228"/>
                <a:gd name="T48" fmla="*/ 68 w 277"/>
                <a:gd name="T49" fmla="*/ 57 h 228"/>
                <a:gd name="T50" fmla="*/ 57 w 277"/>
                <a:gd name="T51" fmla="*/ 78 h 228"/>
                <a:gd name="T52" fmla="*/ 70 w 277"/>
                <a:gd name="T53" fmla="*/ 60 h 228"/>
                <a:gd name="T54" fmla="*/ 211 w 277"/>
                <a:gd name="T55" fmla="*/ 40 h 228"/>
                <a:gd name="T56" fmla="*/ 220 w 277"/>
                <a:gd name="T57" fmla="*/ 60 h 228"/>
                <a:gd name="T58" fmla="*/ 223 w 277"/>
                <a:gd name="T59" fmla="*/ 58 h 228"/>
                <a:gd name="T60" fmla="*/ 93 w 277"/>
                <a:gd name="T61" fmla="*/ 25 h 228"/>
                <a:gd name="T62" fmla="*/ 78 w 277"/>
                <a:gd name="T63" fmla="*/ 44 h 228"/>
                <a:gd name="T64" fmla="*/ 81 w 277"/>
                <a:gd name="T65" fmla="*/ 44 h 228"/>
                <a:gd name="T66" fmla="*/ 93 w 277"/>
                <a:gd name="T67" fmla="*/ 25 h 228"/>
                <a:gd name="T68" fmla="*/ 181 w 277"/>
                <a:gd name="T69" fmla="*/ 15 h 228"/>
                <a:gd name="T70" fmla="*/ 198 w 277"/>
                <a:gd name="T71" fmla="*/ 29 h 228"/>
                <a:gd name="T72" fmla="*/ 184 w 277"/>
                <a:gd name="T73" fmla="*/ 12 h 228"/>
                <a:gd name="T74" fmla="*/ 125 w 277"/>
                <a:gd name="T75" fmla="*/ 3 h 228"/>
                <a:gd name="T76" fmla="*/ 108 w 277"/>
                <a:gd name="T77" fmla="*/ 16 h 228"/>
                <a:gd name="T78" fmla="*/ 128 w 277"/>
                <a:gd name="T79" fmla="*/ 5 h 228"/>
                <a:gd name="T80" fmla="*/ 145 w 277"/>
                <a:gd name="T81" fmla="*/ 0 h 228"/>
                <a:gd name="T82" fmla="*/ 145 w 277"/>
                <a:gd name="T83" fmla="*/ 4 h 228"/>
                <a:gd name="T84" fmla="*/ 164 w 277"/>
                <a:gd name="T85" fmla="*/ 7 h 228"/>
                <a:gd name="T86" fmla="*/ 165 w 277"/>
                <a:gd name="T87" fmla="*/ 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" h="228">
                  <a:moveTo>
                    <a:pt x="8" y="205"/>
                  </a:moveTo>
                  <a:cubicBezTo>
                    <a:pt x="7" y="205"/>
                    <a:pt x="6" y="205"/>
                    <a:pt x="6" y="206"/>
                  </a:cubicBezTo>
                  <a:cubicBezTo>
                    <a:pt x="4" y="213"/>
                    <a:pt x="2" y="220"/>
                    <a:pt x="1" y="226"/>
                  </a:cubicBezTo>
                  <a:cubicBezTo>
                    <a:pt x="0" y="227"/>
                    <a:pt x="1" y="228"/>
                    <a:pt x="2" y="228"/>
                  </a:cubicBezTo>
                  <a:cubicBezTo>
                    <a:pt x="3" y="228"/>
                    <a:pt x="3" y="228"/>
                    <a:pt x="3" y="228"/>
                  </a:cubicBezTo>
                  <a:cubicBezTo>
                    <a:pt x="3" y="228"/>
                    <a:pt x="4" y="227"/>
                    <a:pt x="4" y="227"/>
                  </a:cubicBezTo>
                  <a:cubicBezTo>
                    <a:pt x="6" y="221"/>
                    <a:pt x="8" y="214"/>
                    <a:pt x="10" y="207"/>
                  </a:cubicBezTo>
                  <a:cubicBezTo>
                    <a:pt x="10" y="206"/>
                    <a:pt x="9" y="205"/>
                    <a:pt x="8" y="205"/>
                  </a:cubicBezTo>
                  <a:cubicBezTo>
                    <a:pt x="8" y="205"/>
                    <a:pt x="8" y="205"/>
                    <a:pt x="8" y="205"/>
                  </a:cubicBezTo>
                  <a:moveTo>
                    <a:pt x="271" y="188"/>
                  </a:moveTo>
                  <a:cubicBezTo>
                    <a:pt x="271" y="188"/>
                    <a:pt x="270" y="188"/>
                    <a:pt x="270" y="188"/>
                  </a:cubicBezTo>
                  <a:cubicBezTo>
                    <a:pt x="269" y="188"/>
                    <a:pt x="269" y="189"/>
                    <a:pt x="269" y="190"/>
                  </a:cubicBezTo>
                  <a:cubicBezTo>
                    <a:pt x="269" y="190"/>
                    <a:pt x="269" y="190"/>
                    <a:pt x="269" y="190"/>
                  </a:cubicBezTo>
                  <a:cubicBezTo>
                    <a:pt x="271" y="197"/>
                    <a:pt x="272" y="204"/>
                    <a:pt x="273" y="210"/>
                  </a:cubicBezTo>
                  <a:cubicBezTo>
                    <a:pt x="274" y="210"/>
                    <a:pt x="274" y="211"/>
                    <a:pt x="275" y="211"/>
                  </a:cubicBezTo>
                  <a:cubicBezTo>
                    <a:pt x="276" y="211"/>
                    <a:pt x="276" y="211"/>
                    <a:pt x="276" y="211"/>
                  </a:cubicBezTo>
                  <a:cubicBezTo>
                    <a:pt x="277" y="211"/>
                    <a:pt x="277" y="210"/>
                    <a:pt x="277" y="209"/>
                  </a:cubicBezTo>
                  <a:cubicBezTo>
                    <a:pt x="276" y="203"/>
                    <a:pt x="275" y="196"/>
                    <a:pt x="273" y="189"/>
                  </a:cubicBezTo>
                  <a:cubicBezTo>
                    <a:pt x="273" y="188"/>
                    <a:pt x="272" y="188"/>
                    <a:pt x="271" y="188"/>
                  </a:cubicBezTo>
                  <a:moveTo>
                    <a:pt x="19" y="166"/>
                  </a:moveTo>
                  <a:cubicBezTo>
                    <a:pt x="18" y="166"/>
                    <a:pt x="18" y="167"/>
                    <a:pt x="17" y="168"/>
                  </a:cubicBezTo>
                  <a:cubicBezTo>
                    <a:pt x="15" y="174"/>
                    <a:pt x="13" y="181"/>
                    <a:pt x="11" y="187"/>
                  </a:cubicBezTo>
                  <a:cubicBezTo>
                    <a:pt x="11" y="188"/>
                    <a:pt x="12" y="189"/>
                    <a:pt x="13" y="189"/>
                  </a:cubicBezTo>
                  <a:cubicBezTo>
                    <a:pt x="13" y="189"/>
                    <a:pt x="13" y="189"/>
                    <a:pt x="13" y="189"/>
                  </a:cubicBezTo>
                  <a:cubicBezTo>
                    <a:pt x="14" y="189"/>
                    <a:pt x="15" y="189"/>
                    <a:pt x="15" y="188"/>
                  </a:cubicBezTo>
                  <a:cubicBezTo>
                    <a:pt x="17" y="182"/>
                    <a:pt x="19" y="175"/>
                    <a:pt x="21" y="169"/>
                  </a:cubicBezTo>
                  <a:cubicBezTo>
                    <a:pt x="22" y="168"/>
                    <a:pt x="21" y="167"/>
                    <a:pt x="20" y="166"/>
                  </a:cubicBezTo>
                  <a:cubicBezTo>
                    <a:pt x="20" y="166"/>
                    <a:pt x="20" y="166"/>
                    <a:pt x="19" y="166"/>
                  </a:cubicBezTo>
                  <a:moveTo>
                    <a:pt x="260" y="149"/>
                  </a:moveTo>
                  <a:cubicBezTo>
                    <a:pt x="260" y="149"/>
                    <a:pt x="260" y="149"/>
                    <a:pt x="260" y="149"/>
                  </a:cubicBezTo>
                  <a:cubicBezTo>
                    <a:pt x="259" y="149"/>
                    <a:pt x="258" y="150"/>
                    <a:pt x="258" y="151"/>
                  </a:cubicBezTo>
                  <a:cubicBezTo>
                    <a:pt x="260" y="158"/>
                    <a:pt x="262" y="164"/>
                    <a:pt x="264" y="171"/>
                  </a:cubicBezTo>
                  <a:cubicBezTo>
                    <a:pt x="264" y="172"/>
                    <a:pt x="265" y="172"/>
                    <a:pt x="266" y="172"/>
                  </a:cubicBezTo>
                  <a:cubicBezTo>
                    <a:pt x="266" y="172"/>
                    <a:pt x="266" y="172"/>
                    <a:pt x="266" y="172"/>
                  </a:cubicBezTo>
                  <a:cubicBezTo>
                    <a:pt x="267" y="172"/>
                    <a:pt x="268" y="171"/>
                    <a:pt x="268" y="170"/>
                  </a:cubicBezTo>
                  <a:cubicBezTo>
                    <a:pt x="266" y="163"/>
                    <a:pt x="264" y="157"/>
                    <a:pt x="262" y="150"/>
                  </a:cubicBezTo>
                  <a:cubicBezTo>
                    <a:pt x="262" y="149"/>
                    <a:pt x="261" y="149"/>
                    <a:pt x="260" y="149"/>
                  </a:cubicBezTo>
                  <a:moveTo>
                    <a:pt x="33" y="129"/>
                  </a:moveTo>
                  <a:cubicBezTo>
                    <a:pt x="32" y="129"/>
                    <a:pt x="31" y="129"/>
                    <a:pt x="31" y="130"/>
                  </a:cubicBezTo>
                  <a:cubicBezTo>
                    <a:pt x="29" y="136"/>
                    <a:pt x="26" y="142"/>
                    <a:pt x="24" y="149"/>
                  </a:cubicBezTo>
                  <a:cubicBezTo>
                    <a:pt x="24" y="150"/>
                    <a:pt x="24" y="151"/>
                    <a:pt x="25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7" y="151"/>
                    <a:pt x="27" y="151"/>
                    <a:pt x="28" y="150"/>
                  </a:cubicBezTo>
                  <a:cubicBezTo>
                    <a:pt x="30" y="144"/>
                    <a:pt x="32" y="138"/>
                    <a:pt x="35" y="131"/>
                  </a:cubicBezTo>
                  <a:cubicBezTo>
                    <a:pt x="35" y="130"/>
                    <a:pt x="35" y="129"/>
                    <a:pt x="34" y="129"/>
                  </a:cubicBezTo>
                  <a:cubicBezTo>
                    <a:pt x="33" y="129"/>
                    <a:pt x="33" y="129"/>
                    <a:pt x="33" y="129"/>
                  </a:cubicBezTo>
                  <a:moveTo>
                    <a:pt x="247" y="111"/>
                  </a:moveTo>
                  <a:cubicBezTo>
                    <a:pt x="247" y="111"/>
                    <a:pt x="247" y="111"/>
                    <a:pt x="247" y="111"/>
                  </a:cubicBezTo>
                  <a:cubicBezTo>
                    <a:pt x="246" y="111"/>
                    <a:pt x="245" y="113"/>
                    <a:pt x="246" y="114"/>
                  </a:cubicBezTo>
                  <a:cubicBezTo>
                    <a:pt x="248" y="120"/>
                    <a:pt x="250" y="126"/>
                    <a:pt x="252" y="132"/>
                  </a:cubicBezTo>
                  <a:cubicBezTo>
                    <a:pt x="253" y="133"/>
                    <a:pt x="253" y="134"/>
                    <a:pt x="254" y="134"/>
                  </a:cubicBezTo>
                  <a:cubicBezTo>
                    <a:pt x="255" y="134"/>
                    <a:pt x="255" y="134"/>
                    <a:pt x="255" y="134"/>
                  </a:cubicBezTo>
                  <a:cubicBezTo>
                    <a:pt x="256" y="133"/>
                    <a:pt x="256" y="132"/>
                    <a:pt x="256" y="131"/>
                  </a:cubicBezTo>
                  <a:cubicBezTo>
                    <a:pt x="254" y="125"/>
                    <a:pt x="252" y="118"/>
                    <a:pt x="249" y="112"/>
                  </a:cubicBezTo>
                  <a:cubicBezTo>
                    <a:pt x="249" y="111"/>
                    <a:pt x="248" y="111"/>
                    <a:pt x="247" y="111"/>
                  </a:cubicBezTo>
                  <a:moveTo>
                    <a:pt x="49" y="92"/>
                  </a:moveTo>
                  <a:cubicBezTo>
                    <a:pt x="48" y="92"/>
                    <a:pt x="47" y="92"/>
                    <a:pt x="47" y="93"/>
                  </a:cubicBezTo>
                  <a:cubicBezTo>
                    <a:pt x="44" y="99"/>
                    <a:pt x="41" y="105"/>
                    <a:pt x="39" y="111"/>
                  </a:cubicBezTo>
                  <a:cubicBezTo>
                    <a:pt x="38" y="112"/>
                    <a:pt x="39" y="113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1" y="114"/>
                    <a:pt x="42" y="114"/>
                    <a:pt x="42" y="113"/>
                  </a:cubicBezTo>
                  <a:cubicBezTo>
                    <a:pt x="45" y="107"/>
                    <a:pt x="48" y="101"/>
                    <a:pt x="51" y="95"/>
                  </a:cubicBezTo>
                  <a:cubicBezTo>
                    <a:pt x="51" y="94"/>
                    <a:pt x="51" y="93"/>
                    <a:pt x="50" y="92"/>
                  </a:cubicBezTo>
                  <a:cubicBezTo>
                    <a:pt x="49" y="92"/>
                    <a:pt x="49" y="92"/>
                    <a:pt x="49" y="92"/>
                  </a:cubicBezTo>
                  <a:moveTo>
                    <a:pt x="231" y="74"/>
                  </a:moveTo>
                  <a:cubicBezTo>
                    <a:pt x="231" y="74"/>
                    <a:pt x="231" y="74"/>
                    <a:pt x="230" y="74"/>
                  </a:cubicBezTo>
                  <a:cubicBezTo>
                    <a:pt x="229" y="75"/>
                    <a:pt x="229" y="76"/>
                    <a:pt x="230" y="77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3" y="83"/>
                    <a:pt x="235" y="89"/>
                    <a:pt x="238" y="95"/>
                  </a:cubicBezTo>
                  <a:cubicBezTo>
                    <a:pt x="238" y="96"/>
                    <a:pt x="239" y="96"/>
                    <a:pt x="240" y="96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5"/>
                    <a:pt x="242" y="94"/>
                  </a:cubicBezTo>
                  <a:cubicBezTo>
                    <a:pt x="239" y="87"/>
                    <a:pt x="236" y="81"/>
                    <a:pt x="233" y="75"/>
                  </a:cubicBezTo>
                  <a:cubicBezTo>
                    <a:pt x="233" y="75"/>
                    <a:pt x="232" y="74"/>
                    <a:pt x="231" y="74"/>
                  </a:cubicBezTo>
                  <a:moveTo>
                    <a:pt x="68" y="57"/>
                  </a:moveTo>
                  <a:cubicBezTo>
                    <a:pt x="68" y="57"/>
                    <a:pt x="67" y="57"/>
                    <a:pt x="67" y="58"/>
                  </a:cubicBezTo>
                  <a:cubicBezTo>
                    <a:pt x="63" y="63"/>
                    <a:pt x="60" y="69"/>
                    <a:pt x="56" y="75"/>
                  </a:cubicBezTo>
                  <a:cubicBezTo>
                    <a:pt x="56" y="76"/>
                    <a:pt x="56" y="77"/>
                    <a:pt x="57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3" y="71"/>
                    <a:pt x="66" y="65"/>
                    <a:pt x="70" y="60"/>
                  </a:cubicBezTo>
                  <a:cubicBezTo>
                    <a:pt x="70" y="59"/>
                    <a:pt x="70" y="58"/>
                    <a:pt x="69" y="57"/>
                  </a:cubicBezTo>
                  <a:cubicBezTo>
                    <a:pt x="69" y="57"/>
                    <a:pt x="69" y="57"/>
                    <a:pt x="68" y="57"/>
                  </a:cubicBezTo>
                  <a:moveTo>
                    <a:pt x="211" y="40"/>
                  </a:moveTo>
                  <a:cubicBezTo>
                    <a:pt x="210" y="40"/>
                    <a:pt x="210" y="40"/>
                    <a:pt x="209" y="40"/>
                  </a:cubicBezTo>
                  <a:cubicBezTo>
                    <a:pt x="209" y="41"/>
                    <a:pt x="208" y="42"/>
                    <a:pt x="209" y="43"/>
                  </a:cubicBezTo>
                  <a:cubicBezTo>
                    <a:pt x="213" y="48"/>
                    <a:pt x="217" y="54"/>
                    <a:pt x="220" y="60"/>
                  </a:cubicBezTo>
                  <a:cubicBezTo>
                    <a:pt x="220" y="60"/>
                    <a:pt x="221" y="61"/>
                    <a:pt x="222" y="61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4" y="60"/>
                    <a:pt x="224" y="59"/>
                    <a:pt x="223" y="58"/>
                  </a:cubicBezTo>
                  <a:cubicBezTo>
                    <a:pt x="220" y="52"/>
                    <a:pt x="216" y="46"/>
                    <a:pt x="212" y="41"/>
                  </a:cubicBezTo>
                  <a:cubicBezTo>
                    <a:pt x="212" y="40"/>
                    <a:pt x="211" y="40"/>
                    <a:pt x="211" y="40"/>
                  </a:cubicBezTo>
                  <a:moveTo>
                    <a:pt x="93" y="25"/>
                  </a:moveTo>
                  <a:cubicBezTo>
                    <a:pt x="92" y="25"/>
                    <a:pt x="92" y="26"/>
                    <a:pt x="91" y="26"/>
                  </a:cubicBezTo>
                  <a:cubicBezTo>
                    <a:pt x="87" y="31"/>
                    <a:pt x="82" y="36"/>
                    <a:pt x="78" y="41"/>
                  </a:cubicBezTo>
                  <a:cubicBezTo>
                    <a:pt x="77" y="42"/>
                    <a:pt x="78" y="43"/>
                    <a:pt x="78" y="44"/>
                  </a:cubicBezTo>
                  <a:cubicBezTo>
                    <a:pt x="79" y="44"/>
                    <a:pt x="79" y="44"/>
                    <a:pt x="80" y="44"/>
                  </a:cubicBezTo>
                  <a:cubicBezTo>
                    <a:pt x="80" y="44"/>
                    <a:pt x="81" y="44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38"/>
                    <a:pt x="90" y="33"/>
                    <a:pt x="94" y="29"/>
                  </a:cubicBezTo>
                  <a:cubicBezTo>
                    <a:pt x="95" y="28"/>
                    <a:pt x="95" y="27"/>
                    <a:pt x="94" y="26"/>
                  </a:cubicBezTo>
                  <a:cubicBezTo>
                    <a:pt x="94" y="26"/>
                    <a:pt x="93" y="25"/>
                    <a:pt x="93" y="25"/>
                  </a:cubicBezTo>
                  <a:moveTo>
                    <a:pt x="182" y="12"/>
                  </a:moveTo>
                  <a:cubicBezTo>
                    <a:pt x="182" y="12"/>
                    <a:pt x="181" y="12"/>
                    <a:pt x="181" y="13"/>
                  </a:cubicBezTo>
                  <a:cubicBezTo>
                    <a:pt x="180" y="14"/>
                    <a:pt x="180" y="15"/>
                    <a:pt x="181" y="15"/>
                  </a:cubicBezTo>
                  <a:cubicBezTo>
                    <a:pt x="187" y="19"/>
                    <a:pt x="192" y="23"/>
                    <a:pt x="196" y="28"/>
                  </a:cubicBezTo>
                  <a:cubicBezTo>
                    <a:pt x="197" y="29"/>
                    <a:pt x="197" y="29"/>
                    <a:pt x="198" y="29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98" y="29"/>
                    <a:pt x="199" y="29"/>
                    <a:pt x="199" y="28"/>
                  </a:cubicBezTo>
                  <a:cubicBezTo>
                    <a:pt x="200" y="27"/>
                    <a:pt x="200" y="26"/>
                    <a:pt x="199" y="25"/>
                  </a:cubicBezTo>
                  <a:cubicBezTo>
                    <a:pt x="194" y="20"/>
                    <a:pt x="189" y="16"/>
                    <a:pt x="184" y="12"/>
                  </a:cubicBezTo>
                  <a:cubicBezTo>
                    <a:pt x="183" y="12"/>
                    <a:pt x="183" y="12"/>
                    <a:pt x="182" y="12"/>
                  </a:cubicBezTo>
                  <a:moveTo>
                    <a:pt x="126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19" y="6"/>
                    <a:pt x="113" y="9"/>
                    <a:pt x="107" y="13"/>
                  </a:cubicBezTo>
                  <a:cubicBezTo>
                    <a:pt x="106" y="13"/>
                    <a:pt x="106" y="15"/>
                    <a:pt x="106" y="16"/>
                  </a:cubicBezTo>
                  <a:cubicBezTo>
                    <a:pt x="107" y="16"/>
                    <a:pt x="107" y="16"/>
                    <a:pt x="108" y="16"/>
                  </a:cubicBezTo>
                  <a:cubicBezTo>
                    <a:pt x="108" y="16"/>
                    <a:pt x="109" y="16"/>
                    <a:pt x="109" y="16"/>
                  </a:cubicBezTo>
                  <a:cubicBezTo>
                    <a:pt x="115" y="12"/>
                    <a:pt x="120" y="9"/>
                    <a:pt x="126" y="7"/>
                  </a:cubicBezTo>
                  <a:cubicBezTo>
                    <a:pt x="127" y="7"/>
                    <a:pt x="128" y="6"/>
                    <a:pt x="128" y="5"/>
                  </a:cubicBezTo>
                  <a:cubicBezTo>
                    <a:pt x="127" y="4"/>
                    <a:pt x="127" y="3"/>
                    <a:pt x="126" y="3"/>
                  </a:cubicBezTo>
                  <a:moveTo>
                    <a:pt x="146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4" y="0"/>
                    <a:pt x="143" y="1"/>
                    <a:pt x="143" y="2"/>
                  </a:cubicBezTo>
                  <a:cubicBezTo>
                    <a:pt x="143" y="3"/>
                    <a:pt x="144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52" y="4"/>
                    <a:pt x="158" y="5"/>
                    <a:pt x="164" y="7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6" y="7"/>
                    <a:pt x="166" y="6"/>
                    <a:pt x="167" y="6"/>
                  </a:cubicBezTo>
                  <a:cubicBezTo>
                    <a:pt x="167" y="4"/>
                    <a:pt x="166" y="3"/>
                    <a:pt x="165" y="3"/>
                  </a:cubicBezTo>
                  <a:cubicBezTo>
                    <a:pt x="159" y="1"/>
                    <a:pt x="153" y="0"/>
                    <a:pt x="14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514350">
                <a:buClrTx/>
                <a:defRPr/>
              </a:pPr>
              <a:endParaRPr lang="zh-CN" altLang="en-US" sz="2700" kern="12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9551" y="463625"/>
            <a:ext cx="4721543" cy="4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>
              <a:buClrTx/>
              <a:defRPr/>
            </a:pPr>
            <a:r>
              <a:rPr lang="en-US" altLang="zh-CN" sz="3600" b="1" kern="1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3600" b="1" kern="1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kern="1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600" b="1" kern="1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kern="1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600" b="1" kern="1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kern="1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zh-CN" altLang="en-US" sz="3600" b="1" kern="1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53" name="Line 1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625666" y="1406525"/>
            <a:ext cx="531813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514350">
              <a:buClrTx/>
              <a:defRPr/>
            </a:pPr>
            <a:endParaRPr lang="zh-CN" altLang="en-US" sz="2700" kern="120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173" name="AutoShape 14"/>
          <p:cNvSpPr/>
          <p:nvPr>
            <p:custDataLst>
              <p:tags r:id="rId3"/>
            </p:custDataLst>
          </p:nvPr>
        </p:nvSpPr>
        <p:spPr>
          <a:xfrm>
            <a:off x="4176457" y="1082633"/>
            <a:ext cx="3698049" cy="647784"/>
          </a:xfrm>
          <a:prstGeom prst="homePlate">
            <a:avLst>
              <a:gd name="adj" fmla="val 137465"/>
            </a:avLst>
          </a:prstGeom>
          <a:noFill/>
          <a:ln w="9525" cap="rnd" cmpd="sng">
            <a:solidFill>
              <a:srgbClr val="808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685800">
              <a:buClrTx/>
              <a:defRPr/>
            </a:pPr>
            <a:r>
              <a:rPr lang="en-US" altLang="zh-CN" sz="3600" kern="12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 ta tí tách</a:t>
            </a:r>
            <a:endParaRPr lang="zh-CN" altLang="en-US" sz="3600" kern="1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876491" y="2193926"/>
            <a:ext cx="531813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514350">
              <a:buClrTx/>
              <a:defRPr/>
            </a:pPr>
            <a:endParaRPr lang="zh-CN" altLang="en-US" sz="2700" kern="120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AutoShap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27283" y="1873089"/>
            <a:ext cx="3357354" cy="644729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514350" eaLnBrk="1" hangingPunct="1">
              <a:buClrTx/>
              <a:defRPr/>
            </a:pPr>
            <a:r>
              <a:rPr lang="en-US" altLang="zh-CN" sz="3600" kern="12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 rơi</a:t>
            </a:r>
            <a:endParaRPr lang="zh-CN" altLang="en-US" sz="3600" kern="1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127316" y="2982913"/>
            <a:ext cx="531813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514350">
              <a:buClrTx/>
              <a:defRPr/>
            </a:pPr>
            <a:endParaRPr lang="zh-CN" altLang="en-US" sz="2700" kern="120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AutoShape 14">
            <a:hlinkClick r:id="rId11" action="ppaction://hlinksldjump"/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78107" y="2659021"/>
            <a:ext cx="3209576" cy="647784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514350" eaLnBrk="1" hangingPunct="1">
              <a:buClrTx/>
              <a:defRPr/>
            </a:pPr>
            <a:r>
              <a:rPr lang="en-US" altLang="zh-CN" sz="3600" kern="12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 suối</a:t>
            </a:r>
            <a:endParaRPr lang="zh-CN" altLang="en-US" sz="3600" kern="1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180" name="组合 2"/>
          <p:cNvGrpSpPr/>
          <p:nvPr/>
        </p:nvGrpSpPr>
        <p:grpSpPr>
          <a:xfrm>
            <a:off x="3365317" y="1917701"/>
            <a:ext cx="417512" cy="566737"/>
            <a:chOff x="1912093" y="3035874"/>
            <a:chExt cx="556574" cy="754146"/>
          </a:xfrm>
          <a:solidFill>
            <a:srgbClr val="EF5F5F"/>
          </a:solidFill>
        </p:grpSpPr>
        <p:sp>
          <p:nvSpPr>
            <p:cNvPr id="403" name="Freeform 352"/>
            <p:cNvSpPr>
              <a:spLocks noEditPoints="1"/>
            </p:cNvSpPr>
            <p:nvPr/>
          </p:nvSpPr>
          <p:spPr bwMode="auto">
            <a:xfrm>
              <a:off x="1918436" y="3066040"/>
              <a:ext cx="550231" cy="712865"/>
            </a:xfrm>
            <a:custGeom>
              <a:avLst/>
              <a:gdLst>
                <a:gd name="T0" fmla="*/ 241 w 290"/>
                <a:gd name="T1" fmla="*/ 170 h 374"/>
                <a:gd name="T2" fmla="*/ 272 w 290"/>
                <a:gd name="T3" fmla="*/ 130 h 374"/>
                <a:gd name="T4" fmla="*/ 266 w 290"/>
                <a:gd name="T5" fmla="*/ 67 h 374"/>
                <a:gd name="T6" fmla="*/ 147 w 290"/>
                <a:gd name="T7" fmla="*/ 3 h 374"/>
                <a:gd name="T8" fmla="*/ 50 w 290"/>
                <a:gd name="T9" fmla="*/ 66 h 374"/>
                <a:gd name="T10" fmla="*/ 23 w 290"/>
                <a:gd name="T11" fmla="*/ 152 h 374"/>
                <a:gd name="T12" fmla="*/ 109 w 290"/>
                <a:gd name="T13" fmla="*/ 364 h 374"/>
                <a:gd name="T14" fmla="*/ 239 w 290"/>
                <a:gd name="T15" fmla="*/ 327 h 374"/>
                <a:gd name="T16" fmla="*/ 263 w 290"/>
                <a:gd name="T17" fmla="*/ 209 h 374"/>
                <a:gd name="T18" fmla="*/ 241 w 290"/>
                <a:gd name="T19" fmla="*/ 170 h 374"/>
                <a:gd name="T20" fmla="*/ 186 w 290"/>
                <a:gd name="T21" fmla="*/ 273 h 374"/>
                <a:gd name="T22" fmla="*/ 92 w 290"/>
                <a:gd name="T23" fmla="*/ 253 h 374"/>
                <a:gd name="T24" fmla="*/ 133 w 290"/>
                <a:gd name="T25" fmla="*/ 201 h 374"/>
                <a:gd name="T26" fmla="*/ 186 w 290"/>
                <a:gd name="T27" fmla="*/ 273 h 374"/>
                <a:gd name="T28" fmla="*/ 186 w 290"/>
                <a:gd name="T29" fmla="*/ 141 h 374"/>
                <a:gd name="T30" fmla="*/ 100 w 290"/>
                <a:gd name="T31" fmla="*/ 101 h 374"/>
                <a:gd name="T32" fmla="*/ 150 w 290"/>
                <a:gd name="T33" fmla="*/ 59 h 374"/>
                <a:gd name="T34" fmla="*/ 186 w 290"/>
                <a:gd name="T35" fmla="*/ 14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374">
                  <a:moveTo>
                    <a:pt x="241" y="170"/>
                  </a:moveTo>
                  <a:cubicBezTo>
                    <a:pt x="246" y="155"/>
                    <a:pt x="266" y="145"/>
                    <a:pt x="272" y="130"/>
                  </a:cubicBezTo>
                  <a:cubicBezTo>
                    <a:pt x="281" y="109"/>
                    <a:pt x="280" y="86"/>
                    <a:pt x="266" y="67"/>
                  </a:cubicBezTo>
                  <a:cubicBezTo>
                    <a:pt x="243" y="35"/>
                    <a:pt x="193" y="5"/>
                    <a:pt x="147" y="3"/>
                  </a:cubicBezTo>
                  <a:cubicBezTo>
                    <a:pt x="99" y="0"/>
                    <a:pt x="68" y="31"/>
                    <a:pt x="50" y="66"/>
                  </a:cubicBezTo>
                  <a:cubicBezTo>
                    <a:pt x="35" y="94"/>
                    <a:pt x="27" y="127"/>
                    <a:pt x="23" y="152"/>
                  </a:cubicBezTo>
                  <a:cubicBezTo>
                    <a:pt x="12" y="221"/>
                    <a:pt x="0" y="343"/>
                    <a:pt x="109" y="364"/>
                  </a:cubicBezTo>
                  <a:cubicBezTo>
                    <a:pt x="159" y="374"/>
                    <a:pt x="205" y="359"/>
                    <a:pt x="239" y="327"/>
                  </a:cubicBezTo>
                  <a:cubicBezTo>
                    <a:pt x="269" y="299"/>
                    <a:pt x="290" y="245"/>
                    <a:pt x="263" y="209"/>
                  </a:cubicBezTo>
                  <a:cubicBezTo>
                    <a:pt x="251" y="194"/>
                    <a:pt x="233" y="189"/>
                    <a:pt x="241" y="170"/>
                  </a:cubicBezTo>
                  <a:moveTo>
                    <a:pt x="186" y="273"/>
                  </a:moveTo>
                  <a:cubicBezTo>
                    <a:pt x="152" y="295"/>
                    <a:pt x="88" y="324"/>
                    <a:pt x="92" y="253"/>
                  </a:cubicBezTo>
                  <a:cubicBezTo>
                    <a:pt x="92" y="253"/>
                    <a:pt x="99" y="205"/>
                    <a:pt x="133" y="201"/>
                  </a:cubicBezTo>
                  <a:cubicBezTo>
                    <a:pt x="167" y="198"/>
                    <a:pt x="220" y="251"/>
                    <a:pt x="186" y="273"/>
                  </a:cubicBezTo>
                  <a:moveTo>
                    <a:pt x="186" y="141"/>
                  </a:moveTo>
                  <a:cubicBezTo>
                    <a:pt x="148" y="155"/>
                    <a:pt x="80" y="170"/>
                    <a:pt x="100" y="101"/>
                  </a:cubicBezTo>
                  <a:cubicBezTo>
                    <a:pt x="100" y="101"/>
                    <a:pt x="116" y="56"/>
                    <a:pt x="150" y="59"/>
                  </a:cubicBezTo>
                  <a:cubicBezTo>
                    <a:pt x="185" y="63"/>
                    <a:pt x="224" y="126"/>
                    <a:pt x="186" y="14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514350">
                <a:buClrTx/>
                <a:defRPr/>
              </a:pPr>
              <a:endParaRPr lang="zh-CN" altLang="en-US" sz="2700" kern="12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5" name="Freeform 354"/>
            <p:cNvSpPr>
              <a:spLocks noEditPoints="1"/>
            </p:cNvSpPr>
            <p:nvPr/>
          </p:nvSpPr>
          <p:spPr bwMode="auto">
            <a:xfrm>
              <a:off x="2007234" y="3569333"/>
              <a:ext cx="431305" cy="195284"/>
            </a:xfrm>
            <a:custGeom>
              <a:avLst/>
              <a:gdLst>
                <a:gd name="T0" fmla="*/ 59 w 227"/>
                <a:gd name="T1" fmla="*/ 59 h 103"/>
                <a:gd name="T2" fmla="*/ 59 w 227"/>
                <a:gd name="T3" fmla="*/ 55 h 103"/>
                <a:gd name="T4" fmla="*/ 79 w 227"/>
                <a:gd name="T5" fmla="*/ 57 h 103"/>
                <a:gd name="T6" fmla="*/ 79 w 227"/>
                <a:gd name="T7" fmla="*/ 61 h 103"/>
                <a:gd name="T8" fmla="*/ 117 w 227"/>
                <a:gd name="T9" fmla="*/ 50 h 103"/>
                <a:gd name="T10" fmla="*/ 120 w 227"/>
                <a:gd name="T11" fmla="*/ 51 h 103"/>
                <a:gd name="T12" fmla="*/ 100 w 227"/>
                <a:gd name="T13" fmla="*/ 59 h 103"/>
                <a:gd name="T14" fmla="*/ 97 w 227"/>
                <a:gd name="T15" fmla="*/ 58 h 103"/>
                <a:gd name="T16" fmla="*/ 117 w 227"/>
                <a:gd name="T17" fmla="*/ 50 h 103"/>
                <a:gd name="T18" fmla="*/ 215 w 227"/>
                <a:gd name="T19" fmla="*/ 5 h 103"/>
                <a:gd name="T20" fmla="*/ 153 w 227"/>
                <a:gd name="T21" fmla="*/ 28 h 103"/>
                <a:gd name="T22" fmla="*/ 137 w 227"/>
                <a:gd name="T23" fmla="*/ 44 h 103"/>
                <a:gd name="T24" fmla="*/ 134 w 227"/>
                <a:gd name="T25" fmla="*/ 43 h 103"/>
                <a:gd name="T26" fmla="*/ 149 w 227"/>
                <a:gd name="T27" fmla="*/ 29 h 103"/>
                <a:gd name="T28" fmla="*/ 0 w 227"/>
                <a:gd name="T29" fmla="*/ 63 h 103"/>
                <a:gd name="T30" fmla="*/ 174 w 227"/>
                <a:gd name="T31" fmla="*/ 61 h 103"/>
                <a:gd name="T32" fmla="*/ 215 w 227"/>
                <a:gd name="T33" fmla="*/ 5 h 103"/>
                <a:gd name="T34" fmla="*/ 215 w 227"/>
                <a:gd name="T35" fmla="*/ 5 h 103"/>
                <a:gd name="T36" fmla="*/ 168 w 227"/>
                <a:gd name="T37" fmla="*/ 67 h 103"/>
                <a:gd name="T38" fmla="*/ 0 w 227"/>
                <a:gd name="T39" fmla="*/ 66 h 103"/>
                <a:gd name="T40" fmla="*/ 61 w 227"/>
                <a:gd name="T41" fmla="*/ 100 h 103"/>
                <a:gd name="T42" fmla="*/ 62 w 227"/>
                <a:gd name="T43" fmla="*/ 100 h 103"/>
                <a:gd name="T44" fmla="*/ 62 w 227"/>
                <a:gd name="T45" fmla="*/ 100 h 103"/>
                <a:gd name="T46" fmla="*/ 92 w 227"/>
                <a:gd name="T47" fmla="*/ 103 h 103"/>
                <a:gd name="T48" fmla="*/ 192 w 227"/>
                <a:gd name="T49" fmla="*/ 63 h 103"/>
                <a:gd name="T50" fmla="*/ 192 w 227"/>
                <a:gd name="T51" fmla="*/ 63 h 103"/>
                <a:gd name="T52" fmla="*/ 192 w 227"/>
                <a:gd name="T53" fmla="*/ 63 h 103"/>
                <a:gd name="T54" fmla="*/ 193 w 227"/>
                <a:gd name="T55" fmla="*/ 63 h 103"/>
                <a:gd name="T56" fmla="*/ 193 w 227"/>
                <a:gd name="T57" fmla="*/ 62 h 103"/>
                <a:gd name="T58" fmla="*/ 193 w 227"/>
                <a:gd name="T59" fmla="*/ 62 h 103"/>
                <a:gd name="T60" fmla="*/ 193 w 227"/>
                <a:gd name="T61" fmla="*/ 62 h 103"/>
                <a:gd name="T62" fmla="*/ 227 w 227"/>
                <a:gd name="T6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103">
                  <a:moveTo>
                    <a:pt x="79" y="61"/>
                  </a:moveTo>
                  <a:cubicBezTo>
                    <a:pt x="73" y="61"/>
                    <a:pt x="66" y="60"/>
                    <a:pt x="59" y="59"/>
                  </a:cubicBezTo>
                  <a:cubicBezTo>
                    <a:pt x="58" y="59"/>
                    <a:pt x="57" y="58"/>
                    <a:pt x="57" y="57"/>
                  </a:cubicBezTo>
                  <a:cubicBezTo>
                    <a:pt x="58" y="56"/>
                    <a:pt x="58" y="55"/>
                    <a:pt x="59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6" y="56"/>
                    <a:pt x="73" y="57"/>
                    <a:pt x="79" y="57"/>
                  </a:cubicBezTo>
                  <a:cubicBezTo>
                    <a:pt x="80" y="57"/>
                    <a:pt x="81" y="58"/>
                    <a:pt x="81" y="59"/>
                  </a:cubicBezTo>
                  <a:cubicBezTo>
                    <a:pt x="81" y="60"/>
                    <a:pt x="80" y="61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moveTo>
                    <a:pt x="117" y="50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9" y="49"/>
                    <a:pt x="120" y="50"/>
                    <a:pt x="120" y="51"/>
                  </a:cubicBezTo>
                  <a:cubicBezTo>
                    <a:pt x="121" y="52"/>
                    <a:pt x="120" y="53"/>
                    <a:pt x="119" y="53"/>
                  </a:cubicBezTo>
                  <a:cubicBezTo>
                    <a:pt x="113" y="56"/>
                    <a:pt x="106" y="58"/>
                    <a:pt x="100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8" y="59"/>
                    <a:pt x="97" y="59"/>
                    <a:pt x="97" y="58"/>
                  </a:cubicBezTo>
                  <a:cubicBezTo>
                    <a:pt x="97" y="57"/>
                    <a:pt x="98" y="55"/>
                    <a:pt x="99" y="55"/>
                  </a:cubicBezTo>
                  <a:cubicBezTo>
                    <a:pt x="105" y="54"/>
                    <a:pt x="111" y="52"/>
                    <a:pt x="117" y="50"/>
                  </a:cubicBezTo>
                  <a:cubicBezTo>
                    <a:pt x="117" y="50"/>
                    <a:pt x="117" y="50"/>
                    <a:pt x="117" y="50"/>
                  </a:cubicBezTo>
                  <a:moveTo>
                    <a:pt x="215" y="5"/>
                  </a:moveTo>
                  <a:cubicBezTo>
                    <a:pt x="194" y="13"/>
                    <a:pt x="173" y="21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4" y="29"/>
                    <a:pt x="154" y="30"/>
                    <a:pt x="153" y="31"/>
                  </a:cubicBezTo>
                  <a:cubicBezTo>
                    <a:pt x="148" y="36"/>
                    <a:pt x="143" y="40"/>
                    <a:pt x="137" y="44"/>
                  </a:cubicBezTo>
                  <a:cubicBezTo>
                    <a:pt x="137" y="44"/>
                    <a:pt x="136" y="44"/>
                    <a:pt x="136" y="44"/>
                  </a:cubicBezTo>
                  <a:cubicBezTo>
                    <a:pt x="135" y="44"/>
                    <a:pt x="135" y="44"/>
                    <a:pt x="134" y="43"/>
                  </a:cubicBezTo>
                  <a:cubicBezTo>
                    <a:pt x="134" y="42"/>
                    <a:pt x="134" y="41"/>
                    <a:pt x="135" y="40"/>
                  </a:cubicBezTo>
                  <a:cubicBezTo>
                    <a:pt x="140" y="37"/>
                    <a:pt x="145" y="33"/>
                    <a:pt x="149" y="29"/>
                  </a:cubicBezTo>
                  <a:cubicBezTo>
                    <a:pt x="145" y="30"/>
                    <a:pt x="140" y="32"/>
                    <a:pt x="136" y="33"/>
                  </a:cubicBezTo>
                  <a:cubicBezTo>
                    <a:pt x="90" y="47"/>
                    <a:pt x="45" y="56"/>
                    <a:pt x="0" y="63"/>
                  </a:cubicBezTo>
                  <a:cubicBezTo>
                    <a:pt x="23" y="83"/>
                    <a:pt x="53" y="93"/>
                    <a:pt x="84" y="93"/>
                  </a:cubicBezTo>
                  <a:cubicBezTo>
                    <a:pt x="116" y="93"/>
                    <a:pt x="149" y="82"/>
                    <a:pt x="174" y="61"/>
                  </a:cubicBezTo>
                  <a:cubicBezTo>
                    <a:pt x="188" y="50"/>
                    <a:pt x="201" y="34"/>
                    <a:pt x="210" y="17"/>
                  </a:cubicBezTo>
                  <a:cubicBezTo>
                    <a:pt x="212" y="13"/>
                    <a:pt x="213" y="9"/>
                    <a:pt x="215" y="5"/>
                  </a:cubicBezTo>
                  <a:moveTo>
                    <a:pt x="227" y="0"/>
                  </a:moveTo>
                  <a:cubicBezTo>
                    <a:pt x="223" y="2"/>
                    <a:pt x="219" y="3"/>
                    <a:pt x="215" y="5"/>
                  </a:cubicBezTo>
                  <a:cubicBezTo>
                    <a:pt x="213" y="9"/>
                    <a:pt x="212" y="13"/>
                    <a:pt x="210" y="17"/>
                  </a:cubicBezTo>
                  <a:cubicBezTo>
                    <a:pt x="200" y="37"/>
                    <a:pt x="186" y="54"/>
                    <a:pt x="168" y="67"/>
                  </a:cubicBezTo>
                  <a:cubicBezTo>
                    <a:pt x="142" y="85"/>
                    <a:pt x="111" y="94"/>
                    <a:pt x="81" y="94"/>
                  </a:cubicBezTo>
                  <a:cubicBezTo>
                    <a:pt x="51" y="94"/>
                    <a:pt x="22" y="85"/>
                    <a:pt x="0" y="66"/>
                  </a:cubicBezTo>
                  <a:cubicBezTo>
                    <a:pt x="14" y="82"/>
                    <a:pt x="34" y="94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72" y="102"/>
                    <a:pt x="82" y="103"/>
                    <a:pt x="92" y="103"/>
                  </a:cubicBezTo>
                  <a:cubicBezTo>
                    <a:pt x="130" y="103"/>
                    <a:pt x="165" y="88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209" y="46"/>
                    <a:pt x="223" y="23"/>
                    <a:pt x="227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>
                <a:buClrTx/>
                <a:defRPr/>
              </a:pPr>
              <a:endParaRPr lang="zh-CN" altLang="en-US" sz="2700" kern="12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6" name="Freeform 355"/>
            <p:cNvSpPr/>
            <p:nvPr/>
          </p:nvSpPr>
          <p:spPr bwMode="auto">
            <a:xfrm>
              <a:off x="1912093" y="3035874"/>
              <a:ext cx="528032" cy="754146"/>
            </a:xfrm>
            <a:custGeom>
              <a:avLst/>
              <a:gdLst>
                <a:gd name="T0" fmla="*/ 44 w 278"/>
                <a:gd name="T1" fmla="*/ 73 h 396"/>
                <a:gd name="T2" fmla="*/ 177 w 278"/>
                <a:gd name="T3" fmla="*/ 17 h 396"/>
                <a:gd name="T4" fmla="*/ 270 w 278"/>
                <a:gd name="T5" fmla="*/ 119 h 396"/>
                <a:gd name="T6" fmla="*/ 237 w 278"/>
                <a:gd name="T7" fmla="*/ 172 h 396"/>
                <a:gd name="T8" fmla="*/ 235 w 278"/>
                <a:gd name="T9" fmla="*/ 196 h 396"/>
                <a:gd name="T10" fmla="*/ 252 w 278"/>
                <a:gd name="T11" fmla="*/ 213 h 396"/>
                <a:gd name="T12" fmla="*/ 267 w 278"/>
                <a:gd name="T13" fmla="*/ 242 h 396"/>
                <a:gd name="T14" fmla="*/ 224 w 278"/>
                <a:gd name="T15" fmla="*/ 341 h 396"/>
                <a:gd name="T16" fmla="*/ 22 w 278"/>
                <a:gd name="T17" fmla="*/ 302 h 396"/>
                <a:gd name="T18" fmla="*/ 12 w 278"/>
                <a:gd name="T19" fmla="*/ 203 h 396"/>
                <a:gd name="T20" fmla="*/ 44 w 278"/>
                <a:gd name="T21" fmla="*/ 73 h 396"/>
                <a:gd name="T22" fmla="*/ 43 w 278"/>
                <a:gd name="T23" fmla="*/ 73 h 396"/>
                <a:gd name="T24" fmla="*/ 16 w 278"/>
                <a:gd name="T25" fmla="*/ 288 h 396"/>
                <a:gd name="T26" fmla="*/ 218 w 278"/>
                <a:gd name="T27" fmla="*/ 347 h 396"/>
                <a:gd name="T28" fmla="*/ 267 w 278"/>
                <a:gd name="T29" fmla="*/ 277 h 396"/>
                <a:gd name="T30" fmla="*/ 260 w 278"/>
                <a:gd name="T31" fmla="*/ 220 h 396"/>
                <a:gd name="T32" fmla="*/ 239 w 278"/>
                <a:gd name="T33" fmla="*/ 197 h 396"/>
                <a:gd name="T34" fmla="*/ 257 w 278"/>
                <a:gd name="T35" fmla="*/ 150 h 396"/>
                <a:gd name="T36" fmla="*/ 258 w 278"/>
                <a:gd name="T37" fmla="*/ 69 h 396"/>
                <a:gd name="T38" fmla="*/ 124 w 278"/>
                <a:gd name="T39" fmla="*/ 9 h 396"/>
                <a:gd name="T40" fmla="*/ 43 w 278"/>
                <a:gd name="T41" fmla="*/ 73 h 396"/>
                <a:gd name="T42" fmla="*/ 44 w 278"/>
                <a:gd name="T43" fmla="*/ 7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396">
                  <a:moveTo>
                    <a:pt x="44" y="73"/>
                  </a:moveTo>
                  <a:cubicBezTo>
                    <a:pt x="72" y="20"/>
                    <a:pt x="120" y="0"/>
                    <a:pt x="177" y="17"/>
                  </a:cubicBezTo>
                  <a:cubicBezTo>
                    <a:pt x="221" y="31"/>
                    <a:pt x="274" y="68"/>
                    <a:pt x="270" y="119"/>
                  </a:cubicBezTo>
                  <a:cubicBezTo>
                    <a:pt x="269" y="144"/>
                    <a:pt x="248" y="154"/>
                    <a:pt x="237" y="172"/>
                  </a:cubicBezTo>
                  <a:cubicBezTo>
                    <a:pt x="232" y="180"/>
                    <a:pt x="231" y="188"/>
                    <a:pt x="235" y="196"/>
                  </a:cubicBezTo>
                  <a:cubicBezTo>
                    <a:pt x="239" y="202"/>
                    <a:pt x="247" y="208"/>
                    <a:pt x="252" y="213"/>
                  </a:cubicBezTo>
                  <a:cubicBezTo>
                    <a:pt x="260" y="221"/>
                    <a:pt x="265" y="231"/>
                    <a:pt x="267" y="242"/>
                  </a:cubicBezTo>
                  <a:cubicBezTo>
                    <a:pt x="277" y="279"/>
                    <a:pt x="251" y="319"/>
                    <a:pt x="224" y="341"/>
                  </a:cubicBezTo>
                  <a:cubicBezTo>
                    <a:pt x="161" y="393"/>
                    <a:pt x="53" y="382"/>
                    <a:pt x="22" y="302"/>
                  </a:cubicBezTo>
                  <a:cubicBezTo>
                    <a:pt x="10" y="271"/>
                    <a:pt x="10" y="236"/>
                    <a:pt x="12" y="203"/>
                  </a:cubicBezTo>
                  <a:cubicBezTo>
                    <a:pt x="15" y="158"/>
                    <a:pt x="24" y="113"/>
                    <a:pt x="44" y="73"/>
                  </a:cubicBezTo>
                  <a:cubicBezTo>
                    <a:pt x="45" y="71"/>
                    <a:pt x="43" y="73"/>
                    <a:pt x="43" y="73"/>
                  </a:cubicBezTo>
                  <a:cubicBezTo>
                    <a:pt x="12" y="135"/>
                    <a:pt x="0" y="220"/>
                    <a:pt x="16" y="288"/>
                  </a:cubicBezTo>
                  <a:cubicBezTo>
                    <a:pt x="37" y="380"/>
                    <a:pt x="147" y="396"/>
                    <a:pt x="218" y="347"/>
                  </a:cubicBezTo>
                  <a:cubicBezTo>
                    <a:pt x="242" y="330"/>
                    <a:pt x="259" y="305"/>
                    <a:pt x="267" y="277"/>
                  </a:cubicBezTo>
                  <a:cubicBezTo>
                    <a:pt x="273" y="258"/>
                    <a:pt x="270" y="237"/>
                    <a:pt x="260" y="220"/>
                  </a:cubicBezTo>
                  <a:cubicBezTo>
                    <a:pt x="255" y="211"/>
                    <a:pt x="246" y="204"/>
                    <a:pt x="239" y="197"/>
                  </a:cubicBezTo>
                  <a:cubicBezTo>
                    <a:pt x="223" y="181"/>
                    <a:pt x="246" y="162"/>
                    <a:pt x="257" y="150"/>
                  </a:cubicBezTo>
                  <a:cubicBezTo>
                    <a:pt x="278" y="128"/>
                    <a:pt x="275" y="92"/>
                    <a:pt x="258" y="69"/>
                  </a:cubicBezTo>
                  <a:cubicBezTo>
                    <a:pt x="229" y="30"/>
                    <a:pt x="172" y="4"/>
                    <a:pt x="124" y="9"/>
                  </a:cubicBezTo>
                  <a:cubicBezTo>
                    <a:pt x="87" y="13"/>
                    <a:pt x="60" y="42"/>
                    <a:pt x="43" y="73"/>
                  </a:cubicBezTo>
                  <a:cubicBezTo>
                    <a:pt x="42" y="75"/>
                    <a:pt x="43" y="73"/>
                    <a:pt x="44" y="73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>
                <a:buClrTx/>
                <a:defRPr/>
              </a:pPr>
              <a:endParaRPr lang="zh-CN" altLang="en-US" sz="2700" kern="12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7" name="Freeform 356"/>
            <p:cNvSpPr>
              <a:spLocks noEditPoints="1"/>
            </p:cNvSpPr>
            <p:nvPr/>
          </p:nvSpPr>
          <p:spPr bwMode="auto">
            <a:xfrm>
              <a:off x="1981863" y="3115258"/>
              <a:ext cx="374220" cy="508056"/>
            </a:xfrm>
            <a:custGeom>
              <a:avLst/>
              <a:gdLst>
                <a:gd name="T0" fmla="*/ 162 w 197"/>
                <a:gd name="T1" fmla="*/ 267 h 267"/>
                <a:gd name="T2" fmla="*/ 13 w 197"/>
                <a:gd name="T3" fmla="*/ 245 h 267"/>
                <a:gd name="T4" fmla="*/ 21 w 197"/>
                <a:gd name="T5" fmla="*/ 266 h 267"/>
                <a:gd name="T6" fmla="*/ 24 w 197"/>
                <a:gd name="T7" fmla="*/ 263 h 267"/>
                <a:gd name="T8" fmla="*/ 13 w 197"/>
                <a:gd name="T9" fmla="*/ 245 h 267"/>
                <a:gd name="T10" fmla="*/ 176 w 197"/>
                <a:gd name="T11" fmla="*/ 251 h 267"/>
                <a:gd name="T12" fmla="*/ 179 w 197"/>
                <a:gd name="T13" fmla="*/ 253 h 267"/>
                <a:gd name="T14" fmla="*/ 187 w 197"/>
                <a:gd name="T15" fmla="*/ 233 h 267"/>
                <a:gd name="T16" fmla="*/ 1 w 197"/>
                <a:gd name="T17" fmla="*/ 209 h 267"/>
                <a:gd name="T18" fmla="*/ 7 w 197"/>
                <a:gd name="T19" fmla="*/ 230 h 267"/>
                <a:gd name="T20" fmla="*/ 3 w 197"/>
                <a:gd name="T21" fmla="*/ 206 h 267"/>
                <a:gd name="T22" fmla="*/ 192 w 197"/>
                <a:gd name="T23" fmla="*/ 196 h 267"/>
                <a:gd name="T24" fmla="*/ 191 w 197"/>
                <a:gd name="T25" fmla="*/ 215 h 267"/>
                <a:gd name="T26" fmla="*/ 195 w 197"/>
                <a:gd name="T27" fmla="*/ 216 h 267"/>
                <a:gd name="T28" fmla="*/ 194 w 197"/>
                <a:gd name="T29" fmla="*/ 194 h 267"/>
                <a:gd name="T30" fmla="*/ 0 w 197"/>
                <a:gd name="T31" fmla="*/ 183 h 267"/>
                <a:gd name="T32" fmla="*/ 2 w 197"/>
                <a:gd name="T33" fmla="*/ 191 h 267"/>
                <a:gd name="T34" fmla="*/ 4 w 197"/>
                <a:gd name="T35" fmla="*/ 183 h 267"/>
                <a:gd name="T36" fmla="*/ 2 w 197"/>
                <a:gd name="T37" fmla="*/ 167 h 267"/>
                <a:gd name="T38" fmla="*/ 175 w 197"/>
                <a:gd name="T39" fmla="*/ 162 h 267"/>
                <a:gd name="T40" fmla="*/ 189 w 197"/>
                <a:gd name="T41" fmla="*/ 179 h 267"/>
                <a:gd name="T42" fmla="*/ 186 w 197"/>
                <a:gd name="T43" fmla="*/ 168 h 267"/>
                <a:gd name="T44" fmla="*/ 6 w 197"/>
                <a:gd name="T45" fmla="*/ 127 h 267"/>
                <a:gd name="T46" fmla="*/ 4 w 197"/>
                <a:gd name="T47" fmla="*/ 151 h 267"/>
                <a:gd name="T48" fmla="*/ 8 w 197"/>
                <a:gd name="T49" fmla="*/ 129 h 267"/>
                <a:gd name="T50" fmla="*/ 175 w 197"/>
                <a:gd name="T51" fmla="*/ 124 h 267"/>
                <a:gd name="T52" fmla="*/ 166 w 197"/>
                <a:gd name="T53" fmla="*/ 137 h 267"/>
                <a:gd name="T54" fmla="*/ 167 w 197"/>
                <a:gd name="T55" fmla="*/ 146 h 267"/>
                <a:gd name="T56" fmla="*/ 177 w 197"/>
                <a:gd name="T57" fmla="*/ 128 h 267"/>
                <a:gd name="T58" fmla="*/ 195 w 197"/>
                <a:gd name="T59" fmla="*/ 90 h 267"/>
                <a:gd name="T60" fmla="*/ 187 w 197"/>
                <a:gd name="T61" fmla="*/ 110 h 267"/>
                <a:gd name="T62" fmla="*/ 190 w 197"/>
                <a:gd name="T63" fmla="*/ 112 h 267"/>
                <a:gd name="T64" fmla="*/ 195 w 197"/>
                <a:gd name="T65" fmla="*/ 91 h 267"/>
                <a:gd name="T66" fmla="*/ 12 w 197"/>
                <a:gd name="T67" fmla="*/ 89 h 267"/>
                <a:gd name="T68" fmla="*/ 9 w 197"/>
                <a:gd name="T69" fmla="*/ 111 h 267"/>
                <a:gd name="T70" fmla="*/ 14 w 197"/>
                <a:gd name="T71" fmla="*/ 88 h 267"/>
                <a:gd name="T72" fmla="*/ 186 w 197"/>
                <a:gd name="T73" fmla="*/ 53 h 267"/>
                <a:gd name="T74" fmla="*/ 193 w 197"/>
                <a:gd name="T75" fmla="*/ 73 h 267"/>
                <a:gd name="T76" fmla="*/ 197 w 197"/>
                <a:gd name="T77" fmla="*/ 72 h 267"/>
                <a:gd name="T78" fmla="*/ 187 w 197"/>
                <a:gd name="T79" fmla="*/ 52 h 267"/>
                <a:gd name="T80" fmla="*/ 25 w 197"/>
                <a:gd name="T81" fmla="*/ 53 h 267"/>
                <a:gd name="T82" fmla="*/ 20 w 197"/>
                <a:gd name="T83" fmla="*/ 72 h 267"/>
                <a:gd name="T84" fmla="*/ 38 w 197"/>
                <a:gd name="T85" fmla="*/ 38 h 267"/>
                <a:gd name="T86" fmla="*/ 159 w 197"/>
                <a:gd name="T87" fmla="*/ 24 h 267"/>
                <a:gd name="T88" fmla="*/ 173 w 197"/>
                <a:gd name="T89" fmla="*/ 40 h 267"/>
                <a:gd name="T90" fmla="*/ 176 w 197"/>
                <a:gd name="T91" fmla="*/ 37 h 267"/>
                <a:gd name="T92" fmla="*/ 66 w 197"/>
                <a:gd name="T93" fmla="*/ 8 h 267"/>
                <a:gd name="T94" fmla="*/ 48 w 197"/>
                <a:gd name="T95" fmla="*/ 23 h 267"/>
                <a:gd name="T96" fmla="*/ 66 w 197"/>
                <a:gd name="T97" fmla="*/ 11 h 267"/>
                <a:gd name="T98" fmla="*/ 124 w 197"/>
                <a:gd name="T99" fmla="*/ 5 h 267"/>
                <a:gd name="T100" fmla="*/ 141 w 197"/>
                <a:gd name="T101" fmla="*/ 17 h 267"/>
                <a:gd name="T102" fmla="*/ 143 w 197"/>
                <a:gd name="T103" fmla="*/ 13 h 267"/>
                <a:gd name="T104" fmla="*/ 95 w 197"/>
                <a:gd name="T105" fmla="*/ 0 h 267"/>
                <a:gd name="T106" fmla="*/ 84 w 197"/>
                <a:gd name="T107" fmla="*/ 5 h 267"/>
                <a:gd name="T108" fmla="*/ 99 w 197"/>
                <a:gd name="T109" fmla="*/ 4 h 267"/>
                <a:gd name="T110" fmla="*/ 106 w 197"/>
                <a:gd name="T111" fmla="*/ 3 h 267"/>
                <a:gd name="T112" fmla="*/ 96 w 197"/>
                <a:gd name="T1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267">
                  <a:moveTo>
                    <a:pt x="164" y="265"/>
                  </a:moveTo>
                  <a:cubicBezTo>
                    <a:pt x="164" y="265"/>
                    <a:pt x="163" y="266"/>
                    <a:pt x="163" y="266"/>
                  </a:cubicBezTo>
                  <a:cubicBezTo>
                    <a:pt x="163" y="266"/>
                    <a:pt x="162" y="267"/>
                    <a:pt x="162" y="267"/>
                  </a:cubicBezTo>
                  <a:cubicBezTo>
                    <a:pt x="163" y="267"/>
                    <a:pt x="164" y="266"/>
                    <a:pt x="166" y="266"/>
                  </a:cubicBezTo>
                  <a:cubicBezTo>
                    <a:pt x="165" y="266"/>
                    <a:pt x="165" y="265"/>
                    <a:pt x="164" y="265"/>
                  </a:cubicBezTo>
                  <a:moveTo>
                    <a:pt x="13" y="245"/>
                  </a:moveTo>
                  <a:cubicBezTo>
                    <a:pt x="13" y="245"/>
                    <a:pt x="12" y="245"/>
                    <a:pt x="12" y="245"/>
                  </a:cubicBezTo>
                  <a:cubicBezTo>
                    <a:pt x="11" y="246"/>
                    <a:pt x="11" y="247"/>
                    <a:pt x="11" y="248"/>
                  </a:cubicBezTo>
                  <a:cubicBezTo>
                    <a:pt x="14" y="254"/>
                    <a:pt x="17" y="260"/>
                    <a:pt x="21" y="266"/>
                  </a:cubicBezTo>
                  <a:cubicBezTo>
                    <a:pt x="21" y="266"/>
                    <a:pt x="22" y="267"/>
                    <a:pt x="23" y="267"/>
                  </a:cubicBezTo>
                  <a:cubicBezTo>
                    <a:pt x="23" y="267"/>
                    <a:pt x="23" y="266"/>
                    <a:pt x="24" y="266"/>
                  </a:cubicBezTo>
                  <a:cubicBezTo>
                    <a:pt x="25" y="266"/>
                    <a:pt x="25" y="264"/>
                    <a:pt x="24" y="263"/>
                  </a:cubicBezTo>
                  <a:cubicBezTo>
                    <a:pt x="24" y="263"/>
                    <a:pt x="24" y="263"/>
                    <a:pt x="24" y="263"/>
                  </a:cubicBezTo>
                  <a:cubicBezTo>
                    <a:pt x="20" y="258"/>
                    <a:pt x="17" y="252"/>
                    <a:pt x="15" y="246"/>
                  </a:cubicBezTo>
                  <a:cubicBezTo>
                    <a:pt x="14" y="246"/>
                    <a:pt x="14" y="245"/>
                    <a:pt x="13" y="245"/>
                  </a:cubicBezTo>
                  <a:moveTo>
                    <a:pt x="187" y="233"/>
                  </a:moveTo>
                  <a:cubicBezTo>
                    <a:pt x="186" y="233"/>
                    <a:pt x="185" y="233"/>
                    <a:pt x="185" y="234"/>
                  </a:cubicBezTo>
                  <a:cubicBezTo>
                    <a:pt x="182" y="240"/>
                    <a:pt x="179" y="246"/>
                    <a:pt x="176" y="251"/>
                  </a:cubicBezTo>
                  <a:cubicBezTo>
                    <a:pt x="175" y="252"/>
                    <a:pt x="175" y="253"/>
                    <a:pt x="176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8" y="254"/>
                    <a:pt x="179" y="254"/>
                    <a:pt x="179" y="253"/>
                  </a:cubicBezTo>
                  <a:cubicBezTo>
                    <a:pt x="183" y="248"/>
                    <a:pt x="186" y="242"/>
                    <a:pt x="189" y="235"/>
                  </a:cubicBezTo>
                  <a:cubicBezTo>
                    <a:pt x="189" y="234"/>
                    <a:pt x="189" y="233"/>
                    <a:pt x="188" y="233"/>
                  </a:cubicBezTo>
                  <a:cubicBezTo>
                    <a:pt x="187" y="233"/>
                    <a:pt x="187" y="233"/>
                    <a:pt x="187" y="233"/>
                  </a:cubicBezTo>
                  <a:moveTo>
                    <a:pt x="3" y="206"/>
                  </a:moveTo>
                  <a:cubicBezTo>
                    <a:pt x="3" y="206"/>
                    <a:pt x="3" y="206"/>
                    <a:pt x="3" y="206"/>
                  </a:cubicBezTo>
                  <a:cubicBezTo>
                    <a:pt x="2" y="207"/>
                    <a:pt x="1" y="208"/>
                    <a:pt x="1" y="209"/>
                  </a:cubicBezTo>
                  <a:cubicBezTo>
                    <a:pt x="2" y="215"/>
                    <a:pt x="3" y="222"/>
                    <a:pt x="5" y="229"/>
                  </a:cubicBezTo>
                  <a:cubicBezTo>
                    <a:pt x="5" y="230"/>
                    <a:pt x="6" y="230"/>
                    <a:pt x="7" y="230"/>
                  </a:cubicBezTo>
                  <a:cubicBezTo>
                    <a:pt x="7" y="230"/>
                    <a:pt x="7" y="230"/>
                    <a:pt x="7" y="230"/>
                  </a:cubicBezTo>
                  <a:cubicBezTo>
                    <a:pt x="8" y="230"/>
                    <a:pt x="9" y="229"/>
                    <a:pt x="9" y="228"/>
                  </a:cubicBezTo>
                  <a:cubicBezTo>
                    <a:pt x="7" y="221"/>
                    <a:pt x="6" y="215"/>
                    <a:pt x="5" y="208"/>
                  </a:cubicBezTo>
                  <a:cubicBezTo>
                    <a:pt x="5" y="207"/>
                    <a:pt x="4" y="206"/>
                    <a:pt x="3" y="206"/>
                  </a:cubicBezTo>
                  <a:moveTo>
                    <a:pt x="194" y="194"/>
                  </a:moveTo>
                  <a:cubicBezTo>
                    <a:pt x="194" y="194"/>
                    <a:pt x="194" y="194"/>
                    <a:pt x="194" y="194"/>
                  </a:cubicBezTo>
                  <a:cubicBezTo>
                    <a:pt x="193" y="194"/>
                    <a:pt x="192" y="195"/>
                    <a:pt x="192" y="196"/>
                  </a:cubicBezTo>
                  <a:cubicBezTo>
                    <a:pt x="192" y="196"/>
                    <a:pt x="192" y="196"/>
                    <a:pt x="192" y="196"/>
                  </a:cubicBezTo>
                  <a:cubicBezTo>
                    <a:pt x="192" y="198"/>
                    <a:pt x="192" y="200"/>
                    <a:pt x="192" y="201"/>
                  </a:cubicBezTo>
                  <a:cubicBezTo>
                    <a:pt x="192" y="206"/>
                    <a:pt x="192" y="211"/>
                    <a:pt x="191" y="215"/>
                  </a:cubicBezTo>
                  <a:cubicBezTo>
                    <a:pt x="191" y="216"/>
                    <a:pt x="191" y="217"/>
                    <a:pt x="192" y="218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4" y="218"/>
                    <a:pt x="195" y="217"/>
                    <a:pt x="195" y="216"/>
                  </a:cubicBezTo>
                  <a:cubicBezTo>
                    <a:pt x="196" y="211"/>
                    <a:pt x="196" y="206"/>
                    <a:pt x="196" y="201"/>
                  </a:cubicBezTo>
                  <a:cubicBezTo>
                    <a:pt x="196" y="200"/>
                    <a:pt x="196" y="198"/>
                    <a:pt x="196" y="196"/>
                  </a:cubicBezTo>
                  <a:cubicBezTo>
                    <a:pt x="196" y="195"/>
                    <a:pt x="195" y="194"/>
                    <a:pt x="194" y="194"/>
                  </a:cubicBezTo>
                  <a:moveTo>
                    <a:pt x="2" y="167"/>
                  </a:moveTo>
                  <a:cubicBezTo>
                    <a:pt x="1" y="167"/>
                    <a:pt x="0" y="167"/>
                    <a:pt x="0" y="168"/>
                  </a:cubicBezTo>
                  <a:cubicBezTo>
                    <a:pt x="0" y="173"/>
                    <a:pt x="0" y="178"/>
                    <a:pt x="0" y="183"/>
                  </a:cubicBezTo>
                  <a:cubicBezTo>
                    <a:pt x="0" y="185"/>
                    <a:pt x="0" y="187"/>
                    <a:pt x="0" y="189"/>
                  </a:cubicBezTo>
                  <a:cubicBezTo>
                    <a:pt x="0" y="190"/>
                    <a:pt x="1" y="191"/>
                    <a:pt x="2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3" y="190"/>
                    <a:pt x="4" y="190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7"/>
                    <a:pt x="4" y="185"/>
                    <a:pt x="4" y="183"/>
                  </a:cubicBezTo>
                  <a:cubicBezTo>
                    <a:pt x="4" y="178"/>
                    <a:pt x="4" y="173"/>
                    <a:pt x="4" y="169"/>
                  </a:cubicBezTo>
                  <a:cubicBezTo>
                    <a:pt x="4" y="167"/>
                    <a:pt x="3" y="167"/>
                    <a:pt x="2" y="167"/>
                  </a:cubicBezTo>
                  <a:cubicBezTo>
                    <a:pt x="2" y="167"/>
                    <a:pt x="2" y="167"/>
                    <a:pt x="2" y="167"/>
                  </a:cubicBezTo>
                  <a:moveTo>
                    <a:pt x="177" y="159"/>
                  </a:moveTo>
                  <a:cubicBezTo>
                    <a:pt x="176" y="159"/>
                    <a:pt x="176" y="159"/>
                    <a:pt x="175" y="159"/>
                  </a:cubicBezTo>
                  <a:cubicBezTo>
                    <a:pt x="175" y="160"/>
                    <a:pt x="175" y="161"/>
                    <a:pt x="175" y="162"/>
                  </a:cubicBezTo>
                  <a:cubicBezTo>
                    <a:pt x="178" y="165"/>
                    <a:pt x="181" y="167"/>
                    <a:pt x="183" y="171"/>
                  </a:cubicBezTo>
                  <a:cubicBezTo>
                    <a:pt x="185" y="173"/>
                    <a:pt x="186" y="175"/>
                    <a:pt x="187" y="177"/>
                  </a:cubicBezTo>
                  <a:cubicBezTo>
                    <a:pt x="187" y="178"/>
                    <a:pt x="188" y="179"/>
                    <a:pt x="189" y="179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91" y="178"/>
                    <a:pt x="191" y="177"/>
                    <a:pt x="191" y="176"/>
                  </a:cubicBezTo>
                  <a:cubicBezTo>
                    <a:pt x="189" y="173"/>
                    <a:pt x="188" y="171"/>
                    <a:pt x="186" y="168"/>
                  </a:cubicBezTo>
                  <a:cubicBezTo>
                    <a:pt x="184" y="165"/>
                    <a:pt x="181" y="162"/>
                    <a:pt x="178" y="159"/>
                  </a:cubicBezTo>
                  <a:cubicBezTo>
                    <a:pt x="178" y="159"/>
                    <a:pt x="177" y="159"/>
                    <a:pt x="177" y="159"/>
                  </a:cubicBezTo>
                  <a:moveTo>
                    <a:pt x="6" y="127"/>
                  </a:moveTo>
                  <a:cubicBezTo>
                    <a:pt x="5" y="127"/>
                    <a:pt x="4" y="127"/>
                    <a:pt x="4" y="128"/>
                  </a:cubicBezTo>
                  <a:cubicBezTo>
                    <a:pt x="3" y="135"/>
                    <a:pt x="2" y="141"/>
                    <a:pt x="2" y="148"/>
                  </a:cubicBezTo>
                  <a:cubicBezTo>
                    <a:pt x="2" y="149"/>
                    <a:pt x="2" y="150"/>
                    <a:pt x="4" y="151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5" y="151"/>
                    <a:pt x="6" y="150"/>
                    <a:pt x="6" y="149"/>
                  </a:cubicBezTo>
                  <a:cubicBezTo>
                    <a:pt x="6" y="142"/>
                    <a:pt x="7" y="135"/>
                    <a:pt x="8" y="129"/>
                  </a:cubicBezTo>
                  <a:cubicBezTo>
                    <a:pt x="8" y="128"/>
                    <a:pt x="7" y="127"/>
                    <a:pt x="6" y="127"/>
                  </a:cubicBezTo>
                  <a:cubicBezTo>
                    <a:pt x="6" y="127"/>
                    <a:pt x="6" y="127"/>
                    <a:pt x="6" y="127"/>
                  </a:cubicBezTo>
                  <a:moveTo>
                    <a:pt x="175" y="124"/>
                  </a:moveTo>
                  <a:cubicBezTo>
                    <a:pt x="175" y="124"/>
                    <a:pt x="174" y="125"/>
                    <a:pt x="174" y="125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1" y="129"/>
                    <a:pt x="168" y="133"/>
                    <a:pt x="166" y="137"/>
                  </a:cubicBezTo>
                  <a:cubicBezTo>
                    <a:pt x="165" y="140"/>
                    <a:pt x="165" y="142"/>
                    <a:pt x="165" y="144"/>
                  </a:cubicBezTo>
                  <a:cubicBezTo>
                    <a:pt x="165" y="145"/>
                    <a:pt x="166" y="146"/>
                    <a:pt x="167" y="146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68" y="146"/>
                    <a:pt x="169" y="145"/>
                    <a:pt x="169" y="144"/>
                  </a:cubicBezTo>
                  <a:cubicBezTo>
                    <a:pt x="169" y="142"/>
                    <a:pt x="169" y="141"/>
                    <a:pt x="170" y="138"/>
                  </a:cubicBezTo>
                  <a:cubicBezTo>
                    <a:pt x="171" y="135"/>
                    <a:pt x="174" y="131"/>
                    <a:pt x="177" y="128"/>
                  </a:cubicBezTo>
                  <a:cubicBezTo>
                    <a:pt x="178" y="127"/>
                    <a:pt x="178" y="126"/>
                    <a:pt x="177" y="125"/>
                  </a:cubicBezTo>
                  <a:cubicBezTo>
                    <a:pt x="176" y="125"/>
                    <a:pt x="176" y="124"/>
                    <a:pt x="175" y="124"/>
                  </a:cubicBezTo>
                  <a:moveTo>
                    <a:pt x="195" y="90"/>
                  </a:moveTo>
                  <a:cubicBezTo>
                    <a:pt x="194" y="90"/>
                    <a:pt x="193" y="91"/>
                    <a:pt x="193" y="92"/>
                  </a:cubicBezTo>
                  <a:cubicBezTo>
                    <a:pt x="192" y="96"/>
                    <a:pt x="191" y="100"/>
                    <a:pt x="190" y="105"/>
                  </a:cubicBezTo>
                  <a:cubicBezTo>
                    <a:pt x="189" y="106"/>
                    <a:pt x="188" y="108"/>
                    <a:pt x="187" y="110"/>
                  </a:cubicBezTo>
                  <a:cubicBezTo>
                    <a:pt x="186" y="111"/>
                    <a:pt x="186" y="112"/>
                    <a:pt x="187" y="113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9" y="113"/>
                    <a:pt x="190" y="113"/>
                    <a:pt x="190" y="112"/>
                  </a:cubicBezTo>
                  <a:cubicBezTo>
                    <a:pt x="191" y="110"/>
                    <a:pt x="193" y="108"/>
                    <a:pt x="193" y="106"/>
                  </a:cubicBezTo>
                  <a:cubicBezTo>
                    <a:pt x="195" y="102"/>
                    <a:pt x="196" y="97"/>
                    <a:pt x="197" y="93"/>
                  </a:cubicBezTo>
                  <a:cubicBezTo>
                    <a:pt x="197" y="92"/>
                    <a:pt x="196" y="91"/>
                    <a:pt x="195" y="91"/>
                  </a:cubicBezTo>
                  <a:cubicBezTo>
                    <a:pt x="195" y="90"/>
                    <a:pt x="195" y="90"/>
                    <a:pt x="195" y="90"/>
                  </a:cubicBezTo>
                  <a:moveTo>
                    <a:pt x="14" y="87"/>
                  </a:moveTo>
                  <a:cubicBezTo>
                    <a:pt x="13" y="87"/>
                    <a:pt x="12" y="88"/>
                    <a:pt x="12" y="89"/>
                  </a:cubicBezTo>
                  <a:cubicBezTo>
                    <a:pt x="10" y="96"/>
                    <a:pt x="8" y="102"/>
                    <a:pt x="7" y="109"/>
                  </a:cubicBezTo>
                  <a:cubicBezTo>
                    <a:pt x="7" y="110"/>
                    <a:pt x="8" y="111"/>
                    <a:pt x="9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10" y="111"/>
                    <a:pt x="11" y="110"/>
                    <a:pt x="11" y="109"/>
                  </a:cubicBezTo>
                  <a:cubicBezTo>
                    <a:pt x="12" y="103"/>
                    <a:pt x="14" y="97"/>
                    <a:pt x="16" y="90"/>
                  </a:cubicBezTo>
                  <a:cubicBezTo>
                    <a:pt x="16" y="89"/>
                    <a:pt x="15" y="88"/>
                    <a:pt x="14" y="88"/>
                  </a:cubicBezTo>
                  <a:cubicBezTo>
                    <a:pt x="14" y="87"/>
                    <a:pt x="14" y="87"/>
                    <a:pt x="14" y="87"/>
                  </a:cubicBezTo>
                  <a:moveTo>
                    <a:pt x="187" y="52"/>
                  </a:moveTo>
                  <a:cubicBezTo>
                    <a:pt x="187" y="52"/>
                    <a:pt x="186" y="52"/>
                    <a:pt x="186" y="53"/>
                  </a:cubicBezTo>
                  <a:cubicBezTo>
                    <a:pt x="185" y="53"/>
                    <a:pt x="185" y="54"/>
                    <a:pt x="185" y="55"/>
                  </a:cubicBezTo>
                  <a:cubicBezTo>
                    <a:pt x="186" y="56"/>
                    <a:pt x="186" y="56"/>
                    <a:pt x="186" y="56"/>
                  </a:cubicBezTo>
                  <a:cubicBezTo>
                    <a:pt x="189" y="61"/>
                    <a:pt x="191" y="67"/>
                    <a:pt x="193" y="73"/>
                  </a:cubicBezTo>
                  <a:cubicBezTo>
                    <a:pt x="193" y="74"/>
                    <a:pt x="194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6" y="74"/>
                    <a:pt x="197" y="73"/>
                    <a:pt x="197" y="72"/>
                  </a:cubicBezTo>
                  <a:cubicBezTo>
                    <a:pt x="195" y="66"/>
                    <a:pt x="193" y="60"/>
                    <a:pt x="189" y="54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8" y="53"/>
                    <a:pt x="188" y="52"/>
                    <a:pt x="187" y="52"/>
                  </a:cubicBezTo>
                  <a:moveTo>
                    <a:pt x="37" y="34"/>
                  </a:moveTo>
                  <a:cubicBezTo>
                    <a:pt x="36" y="34"/>
                    <a:pt x="35" y="35"/>
                    <a:pt x="35" y="35"/>
                  </a:cubicBezTo>
                  <a:cubicBezTo>
                    <a:pt x="31" y="41"/>
                    <a:pt x="28" y="47"/>
                    <a:pt x="25" y="53"/>
                  </a:cubicBezTo>
                  <a:cubicBezTo>
                    <a:pt x="22" y="58"/>
                    <a:pt x="20" y="64"/>
                    <a:pt x="18" y="70"/>
                  </a:cubicBezTo>
                  <a:cubicBezTo>
                    <a:pt x="17" y="71"/>
                    <a:pt x="18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1" y="72"/>
                    <a:pt x="22" y="71"/>
                  </a:cubicBezTo>
                  <a:cubicBezTo>
                    <a:pt x="24" y="65"/>
                    <a:pt x="26" y="60"/>
                    <a:pt x="28" y="55"/>
                  </a:cubicBezTo>
                  <a:cubicBezTo>
                    <a:pt x="31" y="49"/>
                    <a:pt x="34" y="43"/>
                    <a:pt x="38" y="38"/>
                  </a:cubicBezTo>
                  <a:cubicBezTo>
                    <a:pt x="39" y="37"/>
                    <a:pt x="39" y="35"/>
                    <a:pt x="38" y="35"/>
                  </a:cubicBezTo>
                  <a:cubicBezTo>
                    <a:pt x="37" y="35"/>
                    <a:pt x="37" y="34"/>
                    <a:pt x="37" y="34"/>
                  </a:cubicBezTo>
                  <a:moveTo>
                    <a:pt x="159" y="24"/>
                  </a:moveTo>
                  <a:cubicBezTo>
                    <a:pt x="159" y="24"/>
                    <a:pt x="158" y="24"/>
                    <a:pt x="158" y="25"/>
                  </a:cubicBezTo>
                  <a:cubicBezTo>
                    <a:pt x="157" y="25"/>
                    <a:pt x="157" y="27"/>
                    <a:pt x="158" y="27"/>
                  </a:cubicBezTo>
                  <a:cubicBezTo>
                    <a:pt x="163" y="31"/>
                    <a:pt x="168" y="36"/>
                    <a:pt x="173" y="40"/>
                  </a:cubicBezTo>
                  <a:cubicBezTo>
                    <a:pt x="173" y="41"/>
                    <a:pt x="174" y="41"/>
                    <a:pt x="174" y="41"/>
                  </a:cubicBezTo>
                  <a:cubicBezTo>
                    <a:pt x="175" y="41"/>
                    <a:pt x="175" y="41"/>
                    <a:pt x="176" y="40"/>
                  </a:cubicBezTo>
                  <a:cubicBezTo>
                    <a:pt x="177" y="39"/>
                    <a:pt x="177" y="38"/>
                    <a:pt x="176" y="37"/>
                  </a:cubicBezTo>
                  <a:cubicBezTo>
                    <a:pt x="171" y="33"/>
                    <a:pt x="166" y="28"/>
                    <a:pt x="160" y="24"/>
                  </a:cubicBezTo>
                  <a:cubicBezTo>
                    <a:pt x="160" y="24"/>
                    <a:pt x="160" y="24"/>
                    <a:pt x="159" y="24"/>
                  </a:cubicBezTo>
                  <a:moveTo>
                    <a:pt x="66" y="8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59" y="11"/>
                    <a:pt x="53" y="15"/>
                    <a:pt x="48" y="20"/>
                  </a:cubicBezTo>
                  <a:cubicBezTo>
                    <a:pt x="47" y="20"/>
                    <a:pt x="47" y="22"/>
                    <a:pt x="48" y="23"/>
                  </a:cubicBezTo>
                  <a:cubicBezTo>
                    <a:pt x="48" y="23"/>
                    <a:pt x="49" y="23"/>
                    <a:pt x="49" y="23"/>
                  </a:cubicBezTo>
                  <a:cubicBezTo>
                    <a:pt x="50" y="23"/>
                    <a:pt x="50" y="23"/>
                    <a:pt x="51" y="23"/>
                  </a:cubicBezTo>
                  <a:cubicBezTo>
                    <a:pt x="56" y="18"/>
                    <a:pt x="61" y="14"/>
                    <a:pt x="66" y="11"/>
                  </a:cubicBezTo>
                  <a:cubicBezTo>
                    <a:pt x="67" y="11"/>
                    <a:pt x="68" y="10"/>
                    <a:pt x="67" y="9"/>
                  </a:cubicBezTo>
                  <a:cubicBezTo>
                    <a:pt x="67" y="8"/>
                    <a:pt x="66" y="8"/>
                    <a:pt x="66" y="8"/>
                  </a:cubicBezTo>
                  <a:moveTo>
                    <a:pt x="124" y="5"/>
                  </a:moveTo>
                  <a:cubicBezTo>
                    <a:pt x="123" y="5"/>
                    <a:pt x="122" y="6"/>
                    <a:pt x="122" y="7"/>
                  </a:cubicBezTo>
                  <a:cubicBezTo>
                    <a:pt x="122" y="8"/>
                    <a:pt x="122" y="9"/>
                    <a:pt x="123" y="9"/>
                  </a:cubicBezTo>
                  <a:cubicBezTo>
                    <a:pt x="129" y="11"/>
                    <a:pt x="135" y="14"/>
                    <a:pt x="141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3" y="17"/>
                    <a:pt x="144" y="17"/>
                    <a:pt x="144" y="16"/>
                  </a:cubicBezTo>
                  <a:cubicBezTo>
                    <a:pt x="144" y="15"/>
                    <a:pt x="144" y="14"/>
                    <a:pt x="143" y="13"/>
                  </a:cubicBezTo>
                  <a:cubicBezTo>
                    <a:pt x="137" y="10"/>
                    <a:pt x="131" y="7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moveTo>
                    <a:pt x="95" y="0"/>
                  </a:moveTo>
                  <a:cubicBezTo>
                    <a:pt x="91" y="0"/>
                    <a:pt x="88" y="1"/>
                    <a:pt x="84" y="1"/>
                  </a:cubicBezTo>
                  <a:cubicBezTo>
                    <a:pt x="83" y="1"/>
                    <a:pt x="82" y="2"/>
                    <a:pt x="82" y="4"/>
                  </a:cubicBezTo>
                  <a:cubicBezTo>
                    <a:pt x="83" y="5"/>
                    <a:pt x="83" y="5"/>
                    <a:pt x="84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8" y="5"/>
                    <a:pt x="92" y="4"/>
                    <a:pt x="96" y="4"/>
                  </a:cubicBezTo>
                  <a:cubicBezTo>
                    <a:pt x="97" y="4"/>
                    <a:pt x="98" y="4"/>
                    <a:pt x="99" y="4"/>
                  </a:cubicBezTo>
                  <a:cubicBezTo>
                    <a:pt x="101" y="5"/>
                    <a:pt x="102" y="5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6" y="4"/>
                    <a:pt x="106" y="3"/>
                  </a:cubicBezTo>
                  <a:cubicBezTo>
                    <a:pt x="106" y="2"/>
                    <a:pt x="106" y="1"/>
                    <a:pt x="105" y="1"/>
                  </a:cubicBezTo>
                  <a:cubicBezTo>
                    <a:pt x="103" y="1"/>
                    <a:pt x="101" y="1"/>
                    <a:pt x="99" y="0"/>
                  </a:cubicBezTo>
                  <a:cubicBezTo>
                    <a:pt x="98" y="0"/>
                    <a:pt x="97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>
                <a:buClrTx/>
                <a:defRPr/>
              </a:pPr>
              <a:endParaRPr lang="zh-CN" altLang="en-US" sz="2700" kern="12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1" name="Freeform 360"/>
            <p:cNvSpPr/>
            <p:nvPr/>
          </p:nvSpPr>
          <p:spPr bwMode="auto">
            <a:xfrm>
              <a:off x="2083346" y="3064452"/>
              <a:ext cx="253709" cy="288957"/>
            </a:xfrm>
            <a:custGeom>
              <a:avLst/>
              <a:gdLst>
                <a:gd name="T0" fmla="*/ 8 w 134"/>
                <a:gd name="T1" fmla="*/ 96 h 152"/>
                <a:gd name="T2" fmla="*/ 101 w 134"/>
                <a:gd name="T3" fmla="*/ 132 h 152"/>
                <a:gd name="T4" fmla="*/ 32 w 134"/>
                <a:gd name="T5" fmla="*/ 147 h 152"/>
                <a:gd name="T6" fmla="*/ 8 w 134"/>
                <a:gd name="T7" fmla="*/ 96 h 152"/>
                <a:gd name="T8" fmla="*/ 6 w 134"/>
                <a:gd name="T9" fmla="*/ 98 h 152"/>
                <a:gd name="T10" fmla="*/ 12 w 134"/>
                <a:gd name="T11" fmla="*/ 142 h 152"/>
                <a:gd name="T12" fmla="*/ 53 w 134"/>
                <a:gd name="T13" fmla="*/ 148 h 152"/>
                <a:gd name="T14" fmla="*/ 109 w 134"/>
                <a:gd name="T15" fmla="*/ 121 h 152"/>
                <a:gd name="T16" fmla="*/ 43 w 134"/>
                <a:gd name="T17" fmla="*/ 56 h 152"/>
                <a:gd name="T18" fmla="*/ 7 w 134"/>
                <a:gd name="T19" fmla="*/ 98 h 152"/>
                <a:gd name="T20" fmla="*/ 8 w 134"/>
                <a:gd name="T21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52">
                  <a:moveTo>
                    <a:pt x="8" y="96"/>
                  </a:moveTo>
                  <a:cubicBezTo>
                    <a:pt x="43" y="0"/>
                    <a:pt x="134" y="106"/>
                    <a:pt x="101" y="132"/>
                  </a:cubicBezTo>
                  <a:cubicBezTo>
                    <a:pt x="85" y="145"/>
                    <a:pt x="52" y="149"/>
                    <a:pt x="32" y="147"/>
                  </a:cubicBezTo>
                  <a:cubicBezTo>
                    <a:pt x="4" y="145"/>
                    <a:pt x="2" y="119"/>
                    <a:pt x="8" y="96"/>
                  </a:cubicBezTo>
                  <a:cubicBezTo>
                    <a:pt x="8" y="96"/>
                    <a:pt x="7" y="97"/>
                    <a:pt x="6" y="98"/>
                  </a:cubicBezTo>
                  <a:cubicBezTo>
                    <a:pt x="3" y="112"/>
                    <a:pt x="0" y="130"/>
                    <a:pt x="12" y="142"/>
                  </a:cubicBezTo>
                  <a:cubicBezTo>
                    <a:pt x="22" y="152"/>
                    <a:pt x="40" y="150"/>
                    <a:pt x="53" y="148"/>
                  </a:cubicBezTo>
                  <a:cubicBezTo>
                    <a:pt x="70" y="146"/>
                    <a:pt x="104" y="142"/>
                    <a:pt x="109" y="121"/>
                  </a:cubicBezTo>
                  <a:cubicBezTo>
                    <a:pt x="116" y="88"/>
                    <a:pt x="76" y="46"/>
                    <a:pt x="43" y="56"/>
                  </a:cubicBezTo>
                  <a:cubicBezTo>
                    <a:pt x="26" y="61"/>
                    <a:pt x="13" y="81"/>
                    <a:pt x="7" y="98"/>
                  </a:cubicBezTo>
                  <a:cubicBezTo>
                    <a:pt x="6" y="98"/>
                    <a:pt x="7" y="96"/>
                    <a:pt x="8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>
                <a:buClrTx/>
                <a:defRPr/>
              </a:pPr>
              <a:endParaRPr lang="zh-CN" altLang="en-US" sz="2700" kern="12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2" name="Freeform 361"/>
            <p:cNvSpPr/>
            <p:nvPr/>
          </p:nvSpPr>
          <p:spPr bwMode="auto">
            <a:xfrm>
              <a:off x="2080175" y="3418504"/>
              <a:ext cx="204553" cy="214336"/>
            </a:xfrm>
            <a:custGeom>
              <a:avLst/>
              <a:gdLst>
                <a:gd name="T0" fmla="*/ 2 w 107"/>
                <a:gd name="T1" fmla="*/ 61 h 113"/>
                <a:gd name="T2" fmla="*/ 55 w 107"/>
                <a:gd name="T3" fmla="*/ 13 h 113"/>
                <a:gd name="T4" fmla="*/ 104 w 107"/>
                <a:gd name="T5" fmla="*/ 68 h 113"/>
                <a:gd name="T6" fmla="*/ 38 w 107"/>
                <a:gd name="T7" fmla="*/ 106 h 113"/>
                <a:gd name="T8" fmla="*/ 2 w 107"/>
                <a:gd name="T9" fmla="*/ 61 h 113"/>
                <a:gd name="T10" fmla="*/ 0 w 107"/>
                <a:gd name="T11" fmla="*/ 63 h 113"/>
                <a:gd name="T12" fmla="*/ 15 w 107"/>
                <a:gd name="T13" fmla="*/ 105 h 113"/>
                <a:gd name="T14" fmla="*/ 60 w 107"/>
                <a:gd name="T15" fmla="*/ 102 h 113"/>
                <a:gd name="T16" fmla="*/ 106 w 107"/>
                <a:gd name="T17" fmla="*/ 60 h 113"/>
                <a:gd name="T18" fmla="*/ 27 w 107"/>
                <a:gd name="T19" fmla="*/ 15 h 113"/>
                <a:gd name="T20" fmla="*/ 0 w 107"/>
                <a:gd name="T21" fmla="*/ 63 h 113"/>
                <a:gd name="T22" fmla="*/ 2 w 107"/>
                <a:gd name="T23" fmla="*/ 6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13">
                  <a:moveTo>
                    <a:pt x="2" y="61"/>
                  </a:moveTo>
                  <a:cubicBezTo>
                    <a:pt x="5" y="33"/>
                    <a:pt x="25" y="7"/>
                    <a:pt x="55" y="13"/>
                  </a:cubicBezTo>
                  <a:cubicBezTo>
                    <a:pt x="78" y="18"/>
                    <a:pt x="106" y="43"/>
                    <a:pt x="104" y="68"/>
                  </a:cubicBezTo>
                  <a:cubicBezTo>
                    <a:pt x="103" y="89"/>
                    <a:pt x="54" y="104"/>
                    <a:pt x="38" y="106"/>
                  </a:cubicBezTo>
                  <a:cubicBezTo>
                    <a:pt x="9" y="111"/>
                    <a:pt x="0" y="86"/>
                    <a:pt x="2" y="61"/>
                  </a:cubicBezTo>
                  <a:cubicBezTo>
                    <a:pt x="2" y="62"/>
                    <a:pt x="0" y="63"/>
                    <a:pt x="0" y="63"/>
                  </a:cubicBezTo>
                  <a:cubicBezTo>
                    <a:pt x="0" y="79"/>
                    <a:pt x="0" y="96"/>
                    <a:pt x="15" y="105"/>
                  </a:cubicBezTo>
                  <a:cubicBezTo>
                    <a:pt x="28" y="113"/>
                    <a:pt x="47" y="107"/>
                    <a:pt x="60" y="102"/>
                  </a:cubicBezTo>
                  <a:cubicBezTo>
                    <a:pt x="78" y="95"/>
                    <a:pt x="107" y="83"/>
                    <a:pt x="106" y="60"/>
                  </a:cubicBezTo>
                  <a:cubicBezTo>
                    <a:pt x="104" y="27"/>
                    <a:pt x="55" y="0"/>
                    <a:pt x="27" y="15"/>
                  </a:cubicBezTo>
                  <a:cubicBezTo>
                    <a:pt x="11" y="24"/>
                    <a:pt x="3" y="47"/>
                    <a:pt x="0" y="63"/>
                  </a:cubicBezTo>
                  <a:cubicBezTo>
                    <a:pt x="0" y="63"/>
                    <a:pt x="1" y="62"/>
                    <a:pt x="2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>
                <a:buClrTx/>
                <a:defRPr/>
              </a:pPr>
              <a:endParaRPr lang="zh-CN" altLang="en-US" sz="2700" kern="12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181" name="组合 4"/>
          <p:cNvGrpSpPr/>
          <p:nvPr/>
        </p:nvGrpSpPr>
        <p:grpSpPr>
          <a:xfrm>
            <a:off x="3590741" y="2713038"/>
            <a:ext cx="469900" cy="577850"/>
            <a:chOff x="2212827" y="4096403"/>
            <a:chExt cx="624841" cy="769407"/>
          </a:xfrm>
        </p:grpSpPr>
        <p:sp>
          <p:nvSpPr>
            <p:cNvPr id="438" name="Freeform 387"/>
            <p:cNvSpPr/>
            <p:nvPr/>
          </p:nvSpPr>
          <p:spPr bwMode="auto">
            <a:xfrm>
              <a:off x="2287364" y="4118613"/>
              <a:ext cx="550304" cy="747197"/>
            </a:xfrm>
            <a:custGeom>
              <a:avLst/>
              <a:gdLst>
                <a:gd name="T0" fmla="*/ 209 w 290"/>
                <a:gd name="T1" fmla="*/ 123 h 392"/>
                <a:gd name="T2" fmla="*/ 265 w 290"/>
                <a:gd name="T3" fmla="*/ 132 h 392"/>
                <a:gd name="T4" fmla="*/ 273 w 290"/>
                <a:gd name="T5" fmla="*/ 68 h 392"/>
                <a:gd name="T6" fmla="*/ 213 w 290"/>
                <a:gd name="T7" fmla="*/ 25 h 392"/>
                <a:gd name="T8" fmla="*/ 28 w 290"/>
                <a:gd name="T9" fmla="*/ 111 h 392"/>
                <a:gd name="T10" fmla="*/ 4 w 290"/>
                <a:gd name="T11" fmla="*/ 174 h 392"/>
                <a:gd name="T12" fmla="*/ 7 w 290"/>
                <a:gd name="T13" fmla="*/ 267 h 392"/>
                <a:gd name="T14" fmla="*/ 173 w 290"/>
                <a:gd name="T15" fmla="*/ 379 h 392"/>
                <a:gd name="T16" fmla="*/ 240 w 290"/>
                <a:gd name="T17" fmla="*/ 352 h 392"/>
                <a:gd name="T18" fmla="*/ 270 w 290"/>
                <a:gd name="T19" fmla="*/ 309 h 392"/>
                <a:gd name="T20" fmla="*/ 216 w 290"/>
                <a:gd name="T21" fmla="*/ 293 h 392"/>
                <a:gd name="T22" fmla="*/ 127 w 290"/>
                <a:gd name="T23" fmla="*/ 307 h 392"/>
                <a:gd name="T24" fmla="*/ 71 w 290"/>
                <a:gd name="T25" fmla="*/ 226 h 392"/>
                <a:gd name="T26" fmla="*/ 90 w 290"/>
                <a:gd name="T27" fmla="*/ 149 h 392"/>
                <a:gd name="T28" fmla="*/ 138 w 290"/>
                <a:gd name="T29" fmla="*/ 108 h 392"/>
                <a:gd name="T30" fmla="*/ 209 w 290"/>
                <a:gd name="T31" fmla="*/ 12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0" h="392">
                  <a:moveTo>
                    <a:pt x="209" y="123"/>
                  </a:moveTo>
                  <a:cubicBezTo>
                    <a:pt x="225" y="130"/>
                    <a:pt x="248" y="141"/>
                    <a:pt x="265" y="132"/>
                  </a:cubicBezTo>
                  <a:cubicBezTo>
                    <a:pt x="290" y="120"/>
                    <a:pt x="285" y="86"/>
                    <a:pt x="273" y="68"/>
                  </a:cubicBezTo>
                  <a:cubicBezTo>
                    <a:pt x="259" y="47"/>
                    <a:pt x="237" y="33"/>
                    <a:pt x="213" y="25"/>
                  </a:cubicBezTo>
                  <a:cubicBezTo>
                    <a:pt x="141" y="0"/>
                    <a:pt x="62" y="47"/>
                    <a:pt x="28" y="111"/>
                  </a:cubicBezTo>
                  <a:cubicBezTo>
                    <a:pt x="17" y="129"/>
                    <a:pt x="8" y="153"/>
                    <a:pt x="4" y="174"/>
                  </a:cubicBezTo>
                  <a:cubicBezTo>
                    <a:pt x="0" y="203"/>
                    <a:pt x="0" y="240"/>
                    <a:pt x="7" y="267"/>
                  </a:cubicBezTo>
                  <a:cubicBezTo>
                    <a:pt x="28" y="343"/>
                    <a:pt x="93" y="392"/>
                    <a:pt x="173" y="379"/>
                  </a:cubicBezTo>
                  <a:cubicBezTo>
                    <a:pt x="197" y="375"/>
                    <a:pt x="221" y="366"/>
                    <a:pt x="240" y="352"/>
                  </a:cubicBezTo>
                  <a:cubicBezTo>
                    <a:pt x="254" y="342"/>
                    <a:pt x="272" y="328"/>
                    <a:pt x="270" y="309"/>
                  </a:cubicBezTo>
                  <a:cubicBezTo>
                    <a:pt x="267" y="282"/>
                    <a:pt x="232" y="287"/>
                    <a:pt x="216" y="293"/>
                  </a:cubicBezTo>
                  <a:cubicBezTo>
                    <a:pt x="188" y="303"/>
                    <a:pt x="157" y="313"/>
                    <a:pt x="127" y="307"/>
                  </a:cubicBezTo>
                  <a:cubicBezTo>
                    <a:pt x="93" y="299"/>
                    <a:pt x="73" y="259"/>
                    <a:pt x="71" y="226"/>
                  </a:cubicBezTo>
                  <a:cubicBezTo>
                    <a:pt x="70" y="201"/>
                    <a:pt x="78" y="171"/>
                    <a:pt x="90" y="149"/>
                  </a:cubicBezTo>
                  <a:cubicBezTo>
                    <a:pt x="100" y="131"/>
                    <a:pt x="117" y="114"/>
                    <a:pt x="138" y="108"/>
                  </a:cubicBezTo>
                  <a:cubicBezTo>
                    <a:pt x="164" y="100"/>
                    <a:pt x="186" y="111"/>
                    <a:pt x="209" y="123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defTabSz="514350">
                <a:buClrTx/>
                <a:defRPr/>
              </a:pPr>
              <a:endParaRPr lang="zh-CN" altLang="en-US" sz="2700" kern="12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0" name="Freeform 389"/>
            <p:cNvSpPr>
              <a:spLocks noEditPoints="1"/>
            </p:cNvSpPr>
            <p:nvPr/>
          </p:nvSpPr>
          <p:spPr bwMode="auto">
            <a:xfrm>
              <a:off x="2374588" y="4667509"/>
              <a:ext cx="428191" cy="160227"/>
            </a:xfrm>
            <a:custGeom>
              <a:avLst/>
              <a:gdLst>
                <a:gd name="T0" fmla="*/ 115 w 225"/>
                <a:gd name="T1" fmla="*/ 50 h 84"/>
                <a:gd name="T2" fmla="*/ 113 w 225"/>
                <a:gd name="T3" fmla="*/ 49 h 84"/>
                <a:gd name="T4" fmla="*/ 114 w 225"/>
                <a:gd name="T5" fmla="*/ 46 h 84"/>
                <a:gd name="T6" fmla="*/ 134 w 225"/>
                <a:gd name="T7" fmla="*/ 44 h 84"/>
                <a:gd name="T8" fmla="*/ 134 w 225"/>
                <a:gd name="T9" fmla="*/ 44 h 84"/>
                <a:gd name="T10" fmla="*/ 136 w 225"/>
                <a:gd name="T11" fmla="*/ 46 h 84"/>
                <a:gd name="T12" fmla="*/ 135 w 225"/>
                <a:gd name="T13" fmla="*/ 48 h 84"/>
                <a:gd name="T14" fmla="*/ 115 w 225"/>
                <a:gd name="T15" fmla="*/ 50 h 84"/>
                <a:gd name="T16" fmla="*/ 115 w 225"/>
                <a:gd name="T17" fmla="*/ 50 h 84"/>
                <a:gd name="T18" fmla="*/ 95 w 225"/>
                <a:gd name="T19" fmla="*/ 50 h 84"/>
                <a:gd name="T20" fmla="*/ 94 w 225"/>
                <a:gd name="T21" fmla="*/ 50 h 84"/>
                <a:gd name="T22" fmla="*/ 74 w 225"/>
                <a:gd name="T23" fmla="*/ 47 h 84"/>
                <a:gd name="T24" fmla="*/ 73 w 225"/>
                <a:gd name="T25" fmla="*/ 45 h 84"/>
                <a:gd name="T26" fmla="*/ 75 w 225"/>
                <a:gd name="T27" fmla="*/ 43 h 84"/>
                <a:gd name="T28" fmla="*/ 75 w 225"/>
                <a:gd name="T29" fmla="*/ 43 h 84"/>
                <a:gd name="T30" fmla="*/ 95 w 225"/>
                <a:gd name="T31" fmla="*/ 46 h 84"/>
                <a:gd name="T32" fmla="*/ 97 w 225"/>
                <a:gd name="T33" fmla="*/ 48 h 84"/>
                <a:gd name="T34" fmla="*/ 95 w 225"/>
                <a:gd name="T35" fmla="*/ 50 h 84"/>
                <a:gd name="T36" fmla="*/ 154 w 225"/>
                <a:gd name="T37" fmla="*/ 43 h 84"/>
                <a:gd name="T38" fmla="*/ 152 w 225"/>
                <a:gd name="T39" fmla="*/ 42 h 84"/>
                <a:gd name="T40" fmla="*/ 153 w 225"/>
                <a:gd name="T41" fmla="*/ 39 h 84"/>
                <a:gd name="T42" fmla="*/ 172 w 225"/>
                <a:gd name="T43" fmla="*/ 33 h 84"/>
                <a:gd name="T44" fmla="*/ 173 w 225"/>
                <a:gd name="T45" fmla="*/ 33 h 84"/>
                <a:gd name="T46" fmla="*/ 175 w 225"/>
                <a:gd name="T47" fmla="*/ 34 h 84"/>
                <a:gd name="T48" fmla="*/ 174 w 225"/>
                <a:gd name="T49" fmla="*/ 37 h 84"/>
                <a:gd name="T50" fmla="*/ 154 w 225"/>
                <a:gd name="T51" fmla="*/ 43 h 84"/>
                <a:gd name="T52" fmla="*/ 154 w 225"/>
                <a:gd name="T53" fmla="*/ 43 h 84"/>
                <a:gd name="T54" fmla="*/ 195 w 225"/>
                <a:gd name="T55" fmla="*/ 0 h 84"/>
                <a:gd name="T56" fmla="*/ 170 w 225"/>
                <a:gd name="T57" fmla="*/ 5 h 84"/>
                <a:gd name="T58" fmla="*/ 170 w 225"/>
                <a:gd name="T59" fmla="*/ 5 h 84"/>
                <a:gd name="T60" fmla="*/ 167 w 225"/>
                <a:gd name="T61" fmla="*/ 6 h 84"/>
                <a:gd name="T62" fmla="*/ 167 w 225"/>
                <a:gd name="T63" fmla="*/ 6 h 84"/>
                <a:gd name="T64" fmla="*/ 166 w 225"/>
                <a:gd name="T65" fmla="*/ 6 h 84"/>
                <a:gd name="T66" fmla="*/ 110 w 225"/>
                <a:gd name="T67" fmla="*/ 20 h 84"/>
                <a:gd name="T68" fmla="*/ 54 w 225"/>
                <a:gd name="T69" fmla="*/ 36 h 84"/>
                <a:gd name="T70" fmla="*/ 57 w 225"/>
                <a:gd name="T71" fmla="*/ 37 h 84"/>
                <a:gd name="T72" fmla="*/ 58 w 225"/>
                <a:gd name="T73" fmla="*/ 40 h 84"/>
                <a:gd name="T74" fmla="*/ 56 w 225"/>
                <a:gd name="T75" fmla="*/ 41 h 84"/>
                <a:gd name="T76" fmla="*/ 55 w 225"/>
                <a:gd name="T77" fmla="*/ 41 h 84"/>
                <a:gd name="T78" fmla="*/ 48 w 225"/>
                <a:gd name="T79" fmla="*/ 38 h 84"/>
                <a:gd name="T80" fmla="*/ 0 w 225"/>
                <a:gd name="T81" fmla="*/ 46 h 84"/>
                <a:gd name="T82" fmla="*/ 47 w 225"/>
                <a:gd name="T83" fmla="*/ 76 h 84"/>
                <a:gd name="T84" fmla="*/ 97 w 225"/>
                <a:gd name="T85" fmla="*/ 84 h 84"/>
                <a:gd name="T86" fmla="*/ 193 w 225"/>
                <a:gd name="T87" fmla="*/ 52 h 84"/>
                <a:gd name="T88" fmla="*/ 215 w 225"/>
                <a:gd name="T89" fmla="*/ 5 h 84"/>
                <a:gd name="T90" fmla="*/ 195 w 225"/>
                <a:gd name="T9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84">
                  <a:moveTo>
                    <a:pt x="115" y="50"/>
                  </a:moveTo>
                  <a:cubicBezTo>
                    <a:pt x="113" y="50"/>
                    <a:pt x="113" y="50"/>
                    <a:pt x="113" y="49"/>
                  </a:cubicBezTo>
                  <a:cubicBezTo>
                    <a:pt x="112" y="47"/>
                    <a:pt x="113" y="46"/>
                    <a:pt x="114" y="46"/>
                  </a:cubicBezTo>
                  <a:cubicBezTo>
                    <a:pt x="121" y="46"/>
                    <a:pt x="127" y="45"/>
                    <a:pt x="134" y="44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5" y="44"/>
                    <a:pt x="136" y="45"/>
                    <a:pt x="136" y="46"/>
                  </a:cubicBezTo>
                  <a:cubicBezTo>
                    <a:pt x="137" y="47"/>
                    <a:pt x="136" y="48"/>
                    <a:pt x="135" y="48"/>
                  </a:cubicBezTo>
                  <a:cubicBezTo>
                    <a:pt x="128" y="49"/>
                    <a:pt x="121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moveTo>
                    <a:pt x="95" y="50"/>
                  </a:moveTo>
                  <a:cubicBezTo>
                    <a:pt x="94" y="50"/>
                    <a:pt x="94" y="50"/>
                    <a:pt x="94" y="50"/>
                  </a:cubicBezTo>
                  <a:cubicBezTo>
                    <a:pt x="87" y="50"/>
                    <a:pt x="81" y="49"/>
                    <a:pt x="74" y="47"/>
                  </a:cubicBezTo>
                  <a:cubicBezTo>
                    <a:pt x="73" y="47"/>
                    <a:pt x="73" y="46"/>
                    <a:pt x="73" y="45"/>
                  </a:cubicBezTo>
                  <a:cubicBezTo>
                    <a:pt x="73" y="44"/>
                    <a:pt x="74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1" y="45"/>
                    <a:pt x="88" y="46"/>
                    <a:pt x="95" y="46"/>
                  </a:cubicBezTo>
                  <a:cubicBezTo>
                    <a:pt x="96" y="46"/>
                    <a:pt x="97" y="47"/>
                    <a:pt x="97" y="48"/>
                  </a:cubicBezTo>
                  <a:cubicBezTo>
                    <a:pt x="96" y="50"/>
                    <a:pt x="96" y="50"/>
                    <a:pt x="95" y="50"/>
                  </a:cubicBezTo>
                  <a:moveTo>
                    <a:pt x="154" y="43"/>
                  </a:moveTo>
                  <a:cubicBezTo>
                    <a:pt x="153" y="43"/>
                    <a:pt x="152" y="43"/>
                    <a:pt x="152" y="42"/>
                  </a:cubicBezTo>
                  <a:cubicBezTo>
                    <a:pt x="152" y="41"/>
                    <a:pt x="152" y="40"/>
                    <a:pt x="153" y="39"/>
                  </a:cubicBezTo>
                  <a:cubicBezTo>
                    <a:pt x="159" y="38"/>
                    <a:pt x="166" y="36"/>
                    <a:pt x="172" y="33"/>
                  </a:cubicBezTo>
                  <a:cubicBezTo>
                    <a:pt x="172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5" y="34"/>
                  </a:cubicBezTo>
                  <a:cubicBezTo>
                    <a:pt x="175" y="35"/>
                    <a:pt x="175" y="36"/>
                    <a:pt x="174" y="37"/>
                  </a:cubicBezTo>
                  <a:cubicBezTo>
                    <a:pt x="167" y="39"/>
                    <a:pt x="161" y="41"/>
                    <a:pt x="154" y="43"/>
                  </a:cubicBezTo>
                  <a:cubicBezTo>
                    <a:pt x="154" y="43"/>
                    <a:pt x="154" y="43"/>
                    <a:pt x="154" y="43"/>
                  </a:cubicBezTo>
                  <a:moveTo>
                    <a:pt x="195" y="0"/>
                  </a:moveTo>
                  <a:cubicBezTo>
                    <a:pt x="186" y="0"/>
                    <a:pt x="176" y="2"/>
                    <a:pt x="170" y="5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69" y="5"/>
                    <a:pt x="168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6" y="6"/>
                    <a:pt x="166" y="6"/>
                  </a:cubicBezTo>
                  <a:cubicBezTo>
                    <a:pt x="149" y="13"/>
                    <a:pt x="129" y="19"/>
                    <a:pt x="110" y="20"/>
                  </a:cubicBezTo>
                  <a:cubicBezTo>
                    <a:pt x="92" y="27"/>
                    <a:pt x="73" y="32"/>
                    <a:pt x="54" y="36"/>
                  </a:cubicBezTo>
                  <a:cubicBezTo>
                    <a:pt x="55" y="37"/>
                    <a:pt x="56" y="37"/>
                    <a:pt x="57" y="37"/>
                  </a:cubicBezTo>
                  <a:cubicBezTo>
                    <a:pt x="58" y="38"/>
                    <a:pt x="58" y="39"/>
                    <a:pt x="58" y="40"/>
                  </a:cubicBezTo>
                  <a:cubicBezTo>
                    <a:pt x="57" y="41"/>
                    <a:pt x="57" y="41"/>
                    <a:pt x="56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3" y="40"/>
                    <a:pt x="50" y="39"/>
                    <a:pt x="48" y="38"/>
                  </a:cubicBezTo>
                  <a:cubicBezTo>
                    <a:pt x="32" y="41"/>
                    <a:pt x="16" y="44"/>
                    <a:pt x="0" y="46"/>
                  </a:cubicBezTo>
                  <a:cubicBezTo>
                    <a:pt x="13" y="59"/>
                    <a:pt x="29" y="70"/>
                    <a:pt x="47" y="76"/>
                  </a:cubicBezTo>
                  <a:cubicBezTo>
                    <a:pt x="63" y="81"/>
                    <a:pt x="80" y="84"/>
                    <a:pt x="97" y="84"/>
                  </a:cubicBezTo>
                  <a:cubicBezTo>
                    <a:pt x="131" y="84"/>
                    <a:pt x="166" y="73"/>
                    <a:pt x="193" y="52"/>
                  </a:cubicBezTo>
                  <a:cubicBezTo>
                    <a:pt x="205" y="43"/>
                    <a:pt x="225" y="20"/>
                    <a:pt x="215" y="5"/>
                  </a:cubicBezTo>
                  <a:cubicBezTo>
                    <a:pt x="210" y="2"/>
                    <a:pt x="202" y="0"/>
                    <a:pt x="19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defTabSz="514350">
                <a:buClrTx/>
                <a:defRPr/>
              </a:pPr>
              <a:endParaRPr lang="zh-CN" altLang="en-US" sz="2700" kern="12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3" name="Freeform 392"/>
            <p:cNvSpPr/>
            <p:nvPr/>
          </p:nvSpPr>
          <p:spPr bwMode="auto">
            <a:xfrm>
              <a:off x="2212827" y="4096403"/>
              <a:ext cx="623256" cy="748783"/>
            </a:xfrm>
            <a:custGeom>
              <a:avLst/>
              <a:gdLst>
                <a:gd name="T0" fmla="*/ 241 w 328"/>
                <a:gd name="T1" fmla="*/ 128 h 393"/>
                <a:gd name="T2" fmla="*/ 313 w 328"/>
                <a:gd name="T3" fmla="*/ 119 h 393"/>
                <a:gd name="T4" fmla="*/ 247 w 328"/>
                <a:gd name="T5" fmla="*/ 28 h 393"/>
                <a:gd name="T6" fmla="*/ 54 w 328"/>
                <a:gd name="T7" fmla="*/ 127 h 393"/>
                <a:gd name="T8" fmla="*/ 113 w 328"/>
                <a:gd name="T9" fmla="*/ 370 h 393"/>
                <a:gd name="T10" fmla="*/ 244 w 328"/>
                <a:gd name="T11" fmla="*/ 373 h 393"/>
                <a:gd name="T12" fmla="*/ 303 w 328"/>
                <a:gd name="T13" fmla="*/ 313 h 393"/>
                <a:gd name="T14" fmla="*/ 249 w 328"/>
                <a:gd name="T15" fmla="*/ 296 h 393"/>
                <a:gd name="T16" fmla="*/ 133 w 328"/>
                <a:gd name="T17" fmla="*/ 295 h 393"/>
                <a:gd name="T18" fmla="*/ 108 w 328"/>
                <a:gd name="T19" fmla="*/ 193 h 393"/>
                <a:gd name="T20" fmla="*/ 177 w 328"/>
                <a:gd name="T21" fmla="*/ 112 h 393"/>
                <a:gd name="T22" fmla="*/ 241 w 328"/>
                <a:gd name="T23" fmla="*/ 128 h 393"/>
                <a:gd name="T24" fmla="*/ 242 w 328"/>
                <a:gd name="T25" fmla="*/ 126 h 393"/>
                <a:gd name="T26" fmla="*/ 165 w 328"/>
                <a:gd name="T27" fmla="*/ 113 h 393"/>
                <a:gd name="T28" fmla="*/ 126 w 328"/>
                <a:gd name="T29" fmla="*/ 148 h 393"/>
                <a:gd name="T30" fmla="*/ 105 w 328"/>
                <a:gd name="T31" fmla="*/ 246 h 393"/>
                <a:gd name="T32" fmla="*/ 136 w 328"/>
                <a:gd name="T33" fmla="*/ 301 h 393"/>
                <a:gd name="T34" fmla="*/ 214 w 328"/>
                <a:gd name="T35" fmla="*/ 309 h 393"/>
                <a:gd name="T36" fmla="*/ 274 w 328"/>
                <a:gd name="T37" fmla="*/ 294 h 393"/>
                <a:gd name="T38" fmla="*/ 295 w 328"/>
                <a:gd name="T39" fmla="*/ 300 h 393"/>
                <a:gd name="T40" fmla="*/ 278 w 328"/>
                <a:gd name="T41" fmla="*/ 352 h 393"/>
                <a:gd name="T42" fmla="*/ 132 w 328"/>
                <a:gd name="T43" fmla="*/ 376 h 393"/>
                <a:gd name="T44" fmla="*/ 46 w 328"/>
                <a:gd name="T45" fmla="*/ 286 h 393"/>
                <a:gd name="T46" fmla="*/ 217 w 328"/>
                <a:gd name="T47" fmla="*/ 24 h 393"/>
                <a:gd name="T48" fmla="*/ 307 w 328"/>
                <a:gd name="T49" fmla="*/ 77 h 393"/>
                <a:gd name="T50" fmla="*/ 293 w 328"/>
                <a:gd name="T51" fmla="*/ 137 h 393"/>
                <a:gd name="T52" fmla="*/ 242 w 328"/>
                <a:gd name="T53" fmla="*/ 126 h 393"/>
                <a:gd name="T54" fmla="*/ 241 w 328"/>
                <a:gd name="T55" fmla="*/ 12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8" h="393">
                  <a:moveTo>
                    <a:pt x="241" y="128"/>
                  </a:moveTo>
                  <a:cubicBezTo>
                    <a:pt x="263" y="139"/>
                    <a:pt x="303" y="151"/>
                    <a:pt x="313" y="119"/>
                  </a:cubicBezTo>
                  <a:cubicBezTo>
                    <a:pt x="328" y="75"/>
                    <a:pt x="283" y="42"/>
                    <a:pt x="247" y="28"/>
                  </a:cubicBezTo>
                  <a:cubicBezTo>
                    <a:pt x="169" y="0"/>
                    <a:pt x="86" y="58"/>
                    <a:pt x="54" y="127"/>
                  </a:cubicBezTo>
                  <a:cubicBezTo>
                    <a:pt x="16" y="210"/>
                    <a:pt x="28" y="321"/>
                    <a:pt x="113" y="370"/>
                  </a:cubicBezTo>
                  <a:cubicBezTo>
                    <a:pt x="152" y="392"/>
                    <a:pt x="203" y="391"/>
                    <a:pt x="244" y="373"/>
                  </a:cubicBezTo>
                  <a:cubicBezTo>
                    <a:pt x="267" y="362"/>
                    <a:pt x="303" y="343"/>
                    <a:pt x="303" y="313"/>
                  </a:cubicBezTo>
                  <a:cubicBezTo>
                    <a:pt x="303" y="286"/>
                    <a:pt x="265" y="291"/>
                    <a:pt x="249" y="296"/>
                  </a:cubicBezTo>
                  <a:cubicBezTo>
                    <a:pt x="212" y="309"/>
                    <a:pt x="167" y="324"/>
                    <a:pt x="133" y="295"/>
                  </a:cubicBezTo>
                  <a:cubicBezTo>
                    <a:pt x="104" y="270"/>
                    <a:pt x="100" y="227"/>
                    <a:pt x="108" y="193"/>
                  </a:cubicBezTo>
                  <a:cubicBezTo>
                    <a:pt x="116" y="155"/>
                    <a:pt x="139" y="120"/>
                    <a:pt x="177" y="112"/>
                  </a:cubicBezTo>
                  <a:cubicBezTo>
                    <a:pt x="199" y="106"/>
                    <a:pt x="222" y="118"/>
                    <a:pt x="241" y="128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17" y="113"/>
                    <a:pt x="193" y="103"/>
                    <a:pt x="165" y="113"/>
                  </a:cubicBezTo>
                  <a:cubicBezTo>
                    <a:pt x="148" y="119"/>
                    <a:pt x="136" y="134"/>
                    <a:pt x="126" y="148"/>
                  </a:cubicBezTo>
                  <a:cubicBezTo>
                    <a:pt x="107" y="176"/>
                    <a:pt x="99" y="214"/>
                    <a:pt x="105" y="246"/>
                  </a:cubicBezTo>
                  <a:cubicBezTo>
                    <a:pt x="109" y="267"/>
                    <a:pt x="120" y="287"/>
                    <a:pt x="136" y="301"/>
                  </a:cubicBezTo>
                  <a:cubicBezTo>
                    <a:pt x="157" y="319"/>
                    <a:pt x="189" y="315"/>
                    <a:pt x="214" y="309"/>
                  </a:cubicBezTo>
                  <a:cubicBezTo>
                    <a:pt x="235" y="304"/>
                    <a:pt x="253" y="294"/>
                    <a:pt x="274" y="294"/>
                  </a:cubicBezTo>
                  <a:cubicBezTo>
                    <a:pt x="282" y="293"/>
                    <a:pt x="289" y="296"/>
                    <a:pt x="295" y="300"/>
                  </a:cubicBezTo>
                  <a:cubicBezTo>
                    <a:pt x="314" y="315"/>
                    <a:pt x="291" y="341"/>
                    <a:pt x="278" y="352"/>
                  </a:cubicBezTo>
                  <a:cubicBezTo>
                    <a:pt x="237" y="384"/>
                    <a:pt x="181" y="393"/>
                    <a:pt x="132" y="376"/>
                  </a:cubicBezTo>
                  <a:cubicBezTo>
                    <a:pt x="91" y="361"/>
                    <a:pt x="61" y="326"/>
                    <a:pt x="46" y="286"/>
                  </a:cubicBezTo>
                  <a:cubicBezTo>
                    <a:pt x="0" y="172"/>
                    <a:pt x="86" y="14"/>
                    <a:pt x="217" y="24"/>
                  </a:cubicBezTo>
                  <a:cubicBezTo>
                    <a:pt x="252" y="27"/>
                    <a:pt x="289" y="47"/>
                    <a:pt x="307" y="77"/>
                  </a:cubicBezTo>
                  <a:cubicBezTo>
                    <a:pt x="320" y="97"/>
                    <a:pt x="318" y="128"/>
                    <a:pt x="293" y="137"/>
                  </a:cubicBezTo>
                  <a:cubicBezTo>
                    <a:pt x="277" y="143"/>
                    <a:pt x="256" y="133"/>
                    <a:pt x="242" y="126"/>
                  </a:cubicBezTo>
                  <a:cubicBezTo>
                    <a:pt x="241" y="128"/>
                    <a:pt x="241" y="128"/>
                    <a:pt x="241" y="12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defTabSz="514350">
                <a:buClrTx/>
                <a:defRPr/>
              </a:pPr>
              <a:endParaRPr lang="zh-CN" altLang="en-US" sz="2700" kern="12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4" name="Freeform 393"/>
            <p:cNvSpPr>
              <a:spLocks noEditPoints="1"/>
            </p:cNvSpPr>
            <p:nvPr/>
          </p:nvSpPr>
          <p:spPr bwMode="auto">
            <a:xfrm>
              <a:off x="2344456" y="4228075"/>
              <a:ext cx="418675" cy="512408"/>
            </a:xfrm>
            <a:custGeom>
              <a:avLst/>
              <a:gdLst>
                <a:gd name="T0" fmla="*/ 53 w 221"/>
                <a:gd name="T1" fmla="*/ 260 h 269"/>
                <a:gd name="T2" fmla="*/ 64 w 221"/>
                <a:gd name="T3" fmla="*/ 269 h 269"/>
                <a:gd name="T4" fmla="*/ 55 w 221"/>
                <a:gd name="T5" fmla="*/ 259 h 269"/>
                <a:gd name="T6" fmla="*/ 26 w 221"/>
                <a:gd name="T7" fmla="*/ 231 h 269"/>
                <a:gd name="T8" fmla="*/ 24 w 221"/>
                <a:gd name="T9" fmla="*/ 234 h 269"/>
                <a:gd name="T10" fmla="*/ 39 w 221"/>
                <a:gd name="T11" fmla="*/ 250 h 269"/>
                <a:gd name="T12" fmla="*/ 40 w 221"/>
                <a:gd name="T13" fmla="*/ 247 h 269"/>
                <a:gd name="T14" fmla="*/ 26 w 221"/>
                <a:gd name="T15" fmla="*/ 231 h 269"/>
                <a:gd name="T16" fmla="*/ 7 w 221"/>
                <a:gd name="T17" fmla="*/ 196 h 269"/>
                <a:gd name="T18" fmla="*/ 14 w 221"/>
                <a:gd name="T19" fmla="*/ 217 h 269"/>
                <a:gd name="T20" fmla="*/ 16 w 221"/>
                <a:gd name="T21" fmla="*/ 218 h 269"/>
                <a:gd name="T22" fmla="*/ 10 w 221"/>
                <a:gd name="T23" fmla="*/ 197 h 269"/>
                <a:gd name="T24" fmla="*/ 2 w 221"/>
                <a:gd name="T25" fmla="*/ 156 h 269"/>
                <a:gd name="T26" fmla="*/ 0 w 221"/>
                <a:gd name="T27" fmla="*/ 158 h 269"/>
                <a:gd name="T28" fmla="*/ 4 w 221"/>
                <a:gd name="T29" fmla="*/ 180 h 269"/>
                <a:gd name="T30" fmla="*/ 6 w 221"/>
                <a:gd name="T31" fmla="*/ 178 h 269"/>
                <a:gd name="T32" fmla="*/ 2 w 221"/>
                <a:gd name="T33" fmla="*/ 156 h 269"/>
                <a:gd name="T34" fmla="*/ 4 w 221"/>
                <a:gd name="T35" fmla="*/ 118 h 269"/>
                <a:gd name="T36" fmla="*/ 3 w 221"/>
                <a:gd name="T37" fmla="*/ 140 h 269"/>
                <a:gd name="T38" fmla="*/ 5 w 221"/>
                <a:gd name="T39" fmla="*/ 138 h 269"/>
                <a:gd name="T40" fmla="*/ 7 w 221"/>
                <a:gd name="T41" fmla="*/ 116 h 269"/>
                <a:gd name="T42" fmla="*/ 20 w 221"/>
                <a:gd name="T43" fmla="*/ 79 h 269"/>
                <a:gd name="T44" fmla="*/ 18 w 221"/>
                <a:gd name="T45" fmla="*/ 80 h 269"/>
                <a:gd name="T46" fmla="*/ 12 w 221"/>
                <a:gd name="T47" fmla="*/ 101 h 269"/>
                <a:gd name="T48" fmla="*/ 14 w 221"/>
                <a:gd name="T49" fmla="*/ 100 h 269"/>
                <a:gd name="T50" fmla="*/ 21 w 221"/>
                <a:gd name="T51" fmla="*/ 79 h 269"/>
                <a:gd name="T52" fmla="*/ 42 w 221"/>
                <a:gd name="T53" fmla="*/ 45 h 269"/>
                <a:gd name="T54" fmla="*/ 32 w 221"/>
                <a:gd name="T55" fmla="*/ 58 h 269"/>
                <a:gd name="T56" fmla="*/ 29 w 221"/>
                <a:gd name="T57" fmla="*/ 65 h 269"/>
                <a:gd name="T58" fmla="*/ 32 w 221"/>
                <a:gd name="T59" fmla="*/ 65 h 269"/>
                <a:gd name="T60" fmla="*/ 43 w 221"/>
                <a:gd name="T61" fmla="*/ 49 h 269"/>
                <a:gd name="T62" fmla="*/ 42 w 221"/>
                <a:gd name="T63" fmla="*/ 45 h 269"/>
                <a:gd name="T64" fmla="*/ 201 w 221"/>
                <a:gd name="T65" fmla="*/ 25 h 269"/>
                <a:gd name="T66" fmla="*/ 217 w 221"/>
                <a:gd name="T67" fmla="*/ 39 h 269"/>
                <a:gd name="T68" fmla="*/ 220 w 221"/>
                <a:gd name="T69" fmla="*/ 39 h 269"/>
                <a:gd name="T70" fmla="*/ 220 w 221"/>
                <a:gd name="T71" fmla="*/ 36 h 269"/>
                <a:gd name="T72" fmla="*/ 202 w 221"/>
                <a:gd name="T73" fmla="*/ 24 h 269"/>
                <a:gd name="T74" fmla="*/ 70 w 221"/>
                <a:gd name="T75" fmla="*/ 18 h 269"/>
                <a:gd name="T76" fmla="*/ 54 w 221"/>
                <a:gd name="T77" fmla="*/ 34 h 269"/>
                <a:gd name="T78" fmla="*/ 57 w 221"/>
                <a:gd name="T79" fmla="*/ 34 h 269"/>
                <a:gd name="T80" fmla="*/ 73 w 221"/>
                <a:gd name="T81" fmla="*/ 19 h 269"/>
                <a:gd name="T82" fmla="*/ 166 w 221"/>
                <a:gd name="T83" fmla="*/ 6 h 269"/>
                <a:gd name="T84" fmla="*/ 166 w 221"/>
                <a:gd name="T85" fmla="*/ 10 h 269"/>
                <a:gd name="T86" fmla="*/ 185 w 221"/>
                <a:gd name="T87" fmla="*/ 18 h 269"/>
                <a:gd name="T88" fmla="*/ 186 w 221"/>
                <a:gd name="T89" fmla="*/ 14 h 269"/>
                <a:gd name="T90" fmla="*/ 166 w 221"/>
                <a:gd name="T91" fmla="*/ 6 h 269"/>
                <a:gd name="T92" fmla="*/ 107 w 221"/>
                <a:gd name="T93" fmla="*/ 2 h 269"/>
                <a:gd name="T94" fmla="*/ 87 w 221"/>
                <a:gd name="T95" fmla="*/ 8 h 269"/>
                <a:gd name="T96" fmla="*/ 88 w 221"/>
                <a:gd name="T97" fmla="*/ 12 h 269"/>
                <a:gd name="T98" fmla="*/ 108 w 221"/>
                <a:gd name="T99" fmla="*/ 6 h 269"/>
                <a:gd name="T100" fmla="*/ 107 w 221"/>
                <a:gd name="T101" fmla="*/ 2 h 269"/>
                <a:gd name="T102" fmla="*/ 127 w 221"/>
                <a:gd name="T103" fmla="*/ 0 h 269"/>
                <a:gd name="T104" fmla="*/ 127 w 221"/>
                <a:gd name="T105" fmla="*/ 4 h 269"/>
                <a:gd name="T106" fmla="*/ 128 w 221"/>
                <a:gd name="T107" fmla="*/ 4 h 269"/>
                <a:gd name="T108" fmla="*/ 147 w 221"/>
                <a:gd name="T109" fmla="*/ 6 h 269"/>
                <a:gd name="T110" fmla="*/ 149 w 221"/>
                <a:gd name="T111" fmla="*/ 4 h 269"/>
                <a:gd name="T112" fmla="*/ 128 w 221"/>
                <a:gd name="T11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1" h="269">
                  <a:moveTo>
                    <a:pt x="54" y="259"/>
                  </a:moveTo>
                  <a:cubicBezTo>
                    <a:pt x="54" y="259"/>
                    <a:pt x="53" y="259"/>
                    <a:pt x="53" y="260"/>
                  </a:cubicBezTo>
                  <a:cubicBezTo>
                    <a:pt x="52" y="261"/>
                    <a:pt x="52" y="262"/>
                    <a:pt x="53" y="262"/>
                  </a:cubicBezTo>
                  <a:cubicBezTo>
                    <a:pt x="57" y="265"/>
                    <a:pt x="60" y="267"/>
                    <a:pt x="64" y="269"/>
                  </a:cubicBezTo>
                  <a:cubicBezTo>
                    <a:pt x="66" y="268"/>
                    <a:pt x="68" y="268"/>
                    <a:pt x="70" y="267"/>
                  </a:cubicBezTo>
                  <a:cubicBezTo>
                    <a:pt x="65" y="265"/>
                    <a:pt x="60" y="262"/>
                    <a:pt x="55" y="259"/>
                  </a:cubicBezTo>
                  <a:cubicBezTo>
                    <a:pt x="55" y="259"/>
                    <a:pt x="55" y="259"/>
                    <a:pt x="54" y="259"/>
                  </a:cubicBezTo>
                  <a:moveTo>
                    <a:pt x="26" y="231"/>
                  </a:moveTo>
                  <a:cubicBezTo>
                    <a:pt x="25" y="231"/>
                    <a:pt x="25" y="231"/>
                    <a:pt x="24" y="232"/>
                  </a:cubicBezTo>
                  <a:cubicBezTo>
                    <a:pt x="24" y="232"/>
                    <a:pt x="23" y="233"/>
                    <a:pt x="24" y="234"/>
                  </a:cubicBezTo>
                  <a:cubicBezTo>
                    <a:pt x="28" y="240"/>
                    <a:pt x="32" y="245"/>
                    <a:pt x="37" y="250"/>
                  </a:cubicBezTo>
                  <a:cubicBezTo>
                    <a:pt x="38" y="250"/>
                    <a:pt x="38" y="250"/>
                    <a:pt x="39" y="250"/>
                  </a:cubicBezTo>
                  <a:cubicBezTo>
                    <a:pt x="39" y="250"/>
                    <a:pt x="40" y="250"/>
                    <a:pt x="40" y="250"/>
                  </a:cubicBezTo>
                  <a:cubicBezTo>
                    <a:pt x="41" y="249"/>
                    <a:pt x="41" y="248"/>
                    <a:pt x="40" y="247"/>
                  </a:cubicBezTo>
                  <a:cubicBezTo>
                    <a:pt x="35" y="242"/>
                    <a:pt x="31" y="237"/>
                    <a:pt x="27" y="232"/>
                  </a:cubicBezTo>
                  <a:cubicBezTo>
                    <a:pt x="27" y="231"/>
                    <a:pt x="26" y="231"/>
                    <a:pt x="26" y="231"/>
                  </a:cubicBezTo>
                  <a:moveTo>
                    <a:pt x="8" y="195"/>
                  </a:moveTo>
                  <a:cubicBezTo>
                    <a:pt x="8" y="195"/>
                    <a:pt x="8" y="195"/>
                    <a:pt x="7" y="196"/>
                  </a:cubicBezTo>
                  <a:cubicBezTo>
                    <a:pt x="6" y="196"/>
                    <a:pt x="6" y="197"/>
                    <a:pt x="6" y="198"/>
                  </a:cubicBezTo>
                  <a:cubicBezTo>
                    <a:pt x="8" y="205"/>
                    <a:pt x="11" y="211"/>
                    <a:pt x="14" y="217"/>
                  </a:cubicBezTo>
                  <a:cubicBezTo>
                    <a:pt x="14" y="218"/>
                    <a:pt x="15" y="218"/>
                    <a:pt x="15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7" y="217"/>
                    <a:pt x="18" y="216"/>
                    <a:pt x="17" y="215"/>
                  </a:cubicBezTo>
                  <a:cubicBezTo>
                    <a:pt x="14" y="209"/>
                    <a:pt x="12" y="203"/>
                    <a:pt x="10" y="197"/>
                  </a:cubicBezTo>
                  <a:cubicBezTo>
                    <a:pt x="10" y="196"/>
                    <a:pt x="9" y="195"/>
                    <a:pt x="8" y="195"/>
                  </a:cubicBezTo>
                  <a:moveTo>
                    <a:pt x="2" y="156"/>
                  </a:moveTo>
                  <a:cubicBezTo>
                    <a:pt x="2" y="156"/>
                    <a:pt x="2" y="156"/>
                    <a:pt x="2" y="156"/>
                  </a:cubicBezTo>
                  <a:cubicBezTo>
                    <a:pt x="1" y="156"/>
                    <a:pt x="0" y="157"/>
                    <a:pt x="0" y="158"/>
                  </a:cubicBezTo>
                  <a:cubicBezTo>
                    <a:pt x="0" y="165"/>
                    <a:pt x="1" y="172"/>
                    <a:pt x="2" y="178"/>
                  </a:cubicBezTo>
                  <a:cubicBezTo>
                    <a:pt x="2" y="179"/>
                    <a:pt x="3" y="180"/>
                    <a:pt x="4" y="180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5" y="180"/>
                    <a:pt x="6" y="179"/>
                    <a:pt x="6" y="178"/>
                  </a:cubicBezTo>
                  <a:cubicBezTo>
                    <a:pt x="5" y="171"/>
                    <a:pt x="4" y="165"/>
                    <a:pt x="4" y="158"/>
                  </a:cubicBezTo>
                  <a:cubicBezTo>
                    <a:pt x="4" y="157"/>
                    <a:pt x="3" y="156"/>
                    <a:pt x="2" y="156"/>
                  </a:cubicBezTo>
                  <a:moveTo>
                    <a:pt x="6" y="116"/>
                  </a:moveTo>
                  <a:cubicBezTo>
                    <a:pt x="6" y="116"/>
                    <a:pt x="5" y="117"/>
                    <a:pt x="4" y="118"/>
                  </a:cubicBezTo>
                  <a:cubicBezTo>
                    <a:pt x="3" y="125"/>
                    <a:pt x="2" y="131"/>
                    <a:pt x="1" y="138"/>
                  </a:cubicBezTo>
                  <a:cubicBezTo>
                    <a:pt x="1" y="139"/>
                    <a:pt x="2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4" y="140"/>
                    <a:pt x="5" y="139"/>
                    <a:pt x="5" y="138"/>
                  </a:cubicBezTo>
                  <a:cubicBezTo>
                    <a:pt x="6" y="132"/>
                    <a:pt x="7" y="125"/>
                    <a:pt x="8" y="119"/>
                  </a:cubicBezTo>
                  <a:cubicBezTo>
                    <a:pt x="9" y="118"/>
                    <a:pt x="8" y="117"/>
                    <a:pt x="7" y="116"/>
                  </a:cubicBezTo>
                  <a:cubicBezTo>
                    <a:pt x="7" y="116"/>
                    <a:pt x="7" y="116"/>
                    <a:pt x="6" y="116"/>
                  </a:cubicBezTo>
                  <a:moveTo>
                    <a:pt x="20" y="79"/>
                  </a:moveTo>
                  <a:cubicBezTo>
                    <a:pt x="19" y="79"/>
                    <a:pt x="19" y="79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5" y="86"/>
                    <a:pt x="13" y="92"/>
                    <a:pt x="10" y="99"/>
                  </a:cubicBezTo>
                  <a:cubicBezTo>
                    <a:pt x="10" y="100"/>
                    <a:pt x="11" y="101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3" y="101"/>
                    <a:pt x="14" y="101"/>
                    <a:pt x="14" y="100"/>
                  </a:cubicBezTo>
                  <a:cubicBezTo>
                    <a:pt x="16" y="94"/>
                    <a:pt x="19" y="88"/>
                    <a:pt x="22" y="82"/>
                  </a:cubicBezTo>
                  <a:cubicBezTo>
                    <a:pt x="23" y="81"/>
                    <a:pt x="22" y="80"/>
                    <a:pt x="21" y="79"/>
                  </a:cubicBezTo>
                  <a:cubicBezTo>
                    <a:pt x="21" y="79"/>
                    <a:pt x="21" y="79"/>
                    <a:pt x="20" y="79"/>
                  </a:cubicBezTo>
                  <a:moveTo>
                    <a:pt x="42" y="45"/>
                  </a:moveTo>
                  <a:cubicBezTo>
                    <a:pt x="41" y="45"/>
                    <a:pt x="41" y="46"/>
                    <a:pt x="40" y="46"/>
                  </a:cubicBezTo>
                  <a:cubicBezTo>
                    <a:pt x="37" y="50"/>
                    <a:pt x="34" y="54"/>
                    <a:pt x="32" y="58"/>
                  </a:cubicBezTo>
                  <a:cubicBezTo>
                    <a:pt x="30" y="59"/>
                    <a:pt x="29" y="61"/>
                    <a:pt x="29" y="63"/>
                  </a:cubicBezTo>
                  <a:cubicBezTo>
                    <a:pt x="28" y="63"/>
                    <a:pt x="28" y="65"/>
                    <a:pt x="29" y="65"/>
                  </a:cubicBezTo>
                  <a:cubicBezTo>
                    <a:pt x="29" y="65"/>
                    <a:pt x="30" y="66"/>
                    <a:pt x="30" y="66"/>
                  </a:cubicBezTo>
                  <a:cubicBezTo>
                    <a:pt x="31" y="66"/>
                    <a:pt x="31" y="65"/>
                    <a:pt x="32" y="65"/>
                  </a:cubicBezTo>
                  <a:cubicBezTo>
                    <a:pt x="33" y="63"/>
                    <a:pt x="34" y="62"/>
                    <a:pt x="35" y="60"/>
                  </a:cubicBezTo>
                  <a:cubicBezTo>
                    <a:pt x="38" y="56"/>
                    <a:pt x="41" y="52"/>
                    <a:pt x="43" y="49"/>
                  </a:cubicBezTo>
                  <a:cubicBezTo>
                    <a:pt x="44" y="48"/>
                    <a:pt x="44" y="47"/>
                    <a:pt x="43" y="46"/>
                  </a:cubicBezTo>
                  <a:cubicBezTo>
                    <a:pt x="43" y="46"/>
                    <a:pt x="42" y="45"/>
                    <a:pt x="42" y="45"/>
                  </a:cubicBezTo>
                  <a:moveTo>
                    <a:pt x="202" y="24"/>
                  </a:moveTo>
                  <a:cubicBezTo>
                    <a:pt x="202" y="24"/>
                    <a:pt x="201" y="24"/>
                    <a:pt x="201" y="25"/>
                  </a:cubicBezTo>
                  <a:cubicBezTo>
                    <a:pt x="200" y="26"/>
                    <a:pt x="200" y="27"/>
                    <a:pt x="201" y="27"/>
                  </a:cubicBezTo>
                  <a:cubicBezTo>
                    <a:pt x="211" y="34"/>
                    <a:pt x="217" y="39"/>
                    <a:pt x="217" y="39"/>
                  </a:cubicBezTo>
                  <a:cubicBezTo>
                    <a:pt x="218" y="39"/>
                    <a:pt x="218" y="39"/>
                    <a:pt x="219" y="39"/>
                  </a:cubicBezTo>
                  <a:cubicBezTo>
                    <a:pt x="219" y="39"/>
                    <a:pt x="220" y="39"/>
                    <a:pt x="220" y="39"/>
                  </a:cubicBezTo>
                  <a:cubicBezTo>
                    <a:pt x="221" y="38"/>
                    <a:pt x="221" y="37"/>
                    <a:pt x="220" y="36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0" y="36"/>
                    <a:pt x="214" y="31"/>
                    <a:pt x="203" y="24"/>
                  </a:cubicBezTo>
                  <a:cubicBezTo>
                    <a:pt x="203" y="24"/>
                    <a:pt x="203" y="24"/>
                    <a:pt x="202" y="24"/>
                  </a:cubicBezTo>
                  <a:moveTo>
                    <a:pt x="71" y="18"/>
                  </a:moveTo>
                  <a:cubicBezTo>
                    <a:pt x="70" y="18"/>
                    <a:pt x="70" y="18"/>
                    <a:pt x="70" y="18"/>
                  </a:cubicBezTo>
                  <a:cubicBezTo>
                    <a:pt x="64" y="22"/>
                    <a:pt x="59" y="26"/>
                    <a:pt x="54" y="31"/>
                  </a:cubicBezTo>
                  <a:cubicBezTo>
                    <a:pt x="53" y="32"/>
                    <a:pt x="53" y="33"/>
                    <a:pt x="54" y="34"/>
                  </a:cubicBezTo>
                  <a:cubicBezTo>
                    <a:pt x="54" y="34"/>
                    <a:pt x="55" y="35"/>
                    <a:pt x="55" y="35"/>
                  </a:cubicBezTo>
                  <a:cubicBezTo>
                    <a:pt x="56" y="35"/>
                    <a:pt x="56" y="34"/>
                    <a:pt x="57" y="34"/>
                  </a:cubicBezTo>
                  <a:cubicBezTo>
                    <a:pt x="62" y="29"/>
                    <a:pt x="67" y="25"/>
                    <a:pt x="72" y="22"/>
                  </a:cubicBezTo>
                  <a:cubicBezTo>
                    <a:pt x="73" y="21"/>
                    <a:pt x="73" y="20"/>
                    <a:pt x="73" y="19"/>
                  </a:cubicBezTo>
                  <a:cubicBezTo>
                    <a:pt x="72" y="18"/>
                    <a:pt x="72" y="18"/>
                    <a:pt x="71" y="18"/>
                  </a:cubicBezTo>
                  <a:moveTo>
                    <a:pt x="166" y="6"/>
                  </a:moveTo>
                  <a:cubicBezTo>
                    <a:pt x="166" y="6"/>
                    <a:pt x="165" y="7"/>
                    <a:pt x="164" y="8"/>
                  </a:cubicBezTo>
                  <a:cubicBezTo>
                    <a:pt x="164" y="9"/>
                    <a:pt x="165" y="10"/>
                    <a:pt x="166" y="10"/>
                  </a:cubicBezTo>
                  <a:cubicBezTo>
                    <a:pt x="172" y="13"/>
                    <a:pt x="178" y="15"/>
                    <a:pt x="184" y="18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6" y="18"/>
                    <a:pt x="186" y="18"/>
                    <a:pt x="187" y="17"/>
                  </a:cubicBezTo>
                  <a:cubicBezTo>
                    <a:pt x="187" y="16"/>
                    <a:pt x="187" y="15"/>
                    <a:pt x="186" y="14"/>
                  </a:cubicBezTo>
                  <a:cubicBezTo>
                    <a:pt x="180" y="11"/>
                    <a:pt x="174" y="9"/>
                    <a:pt x="167" y="7"/>
                  </a:cubicBezTo>
                  <a:cubicBezTo>
                    <a:pt x="167" y="6"/>
                    <a:pt x="167" y="6"/>
                    <a:pt x="166" y="6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0" y="4"/>
                    <a:pt x="94" y="6"/>
                    <a:pt x="87" y="8"/>
                  </a:cubicBezTo>
                  <a:cubicBezTo>
                    <a:pt x="86" y="9"/>
                    <a:pt x="86" y="10"/>
                    <a:pt x="86" y="11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95" y="9"/>
                    <a:pt x="102" y="7"/>
                    <a:pt x="108" y="6"/>
                  </a:cubicBezTo>
                  <a:cubicBezTo>
                    <a:pt x="109" y="6"/>
                    <a:pt x="109" y="5"/>
                    <a:pt x="109" y="4"/>
                  </a:cubicBezTo>
                  <a:cubicBezTo>
                    <a:pt x="109" y="3"/>
                    <a:pt x="108" y="2"/>
                    <a:pt x="107" y="2"/>
                  </a:cubicBezTo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5" y="1"/>
                    <a:pt x="125" y="2"/>
                  </a:cubicBezTo>
                  <a:cubicBezTo>
                    <a:pt x="125" y="3"/>
                    <a:pt x="126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5" y="4"/>
                    <a:pt x="141" y="5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8" y="6"/>
                    <a:pt x="149" y="5"/>
                    <a:pt x="149" y="4"/>
                  </a:cubicBezTo>
                  <a:cubicBezTo>
                    <a:pt x="149" y="3"/>
                    <a:pt x="148" y="2"/>
                    <a:pt x="147" y="2"/>
                  </a:cubicBezTo>
                  <a:cubicBezTo>
                    <a:pt x="141" y="1"/>
                    <a:pt x="135" y="0"/>
                    <a:pt x="128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defTabSz="514350">
                <a:buClrTx/>
                <a:defRPr/>
              </a:pPr>
              <a:endParaRPr lang="zh-CN" altLang="en-US" sz="2700" kern="12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5" name="Freeform 394"/>
            <p:cNvSpPr>
              <a:spLocks noEditPoints="1"/>
            </p:cNvSpPr>
            <p:nvPr/>
          </p:nvSpPr>
          <p:spPr bwMode="auto">
            <a:xfrm>
              <a:off x="2466570" y="4730965"/>
              <a:ext cx="239470" cy="31728"/>
            </a:xfrm>
            <a:custGeom>
              <a:avLst/>
              <a:gdLst>
                <a:gd name="T0" fmla="*/ 86 w 127"/>
                <a:gd name="T1" fmla="*/ 11 h 17"/>
                <a:gd name="T2" fmla="*/ 86 w 127"/>
                <a:gd name="T3" fmla="*/ 11 h 17"/>
                <a:gd name="T4" fmla="*/ 66 w 127"/>
                <a:gd name="T5" fmla="*/ 13 h 17"/>
                <a:gd name="T6" fmla="*/ 65 w 127"/>
                <a:gd name="T7" fmla="*/ 16 h 17"/>
                <a:gd name="T8" fmla="*/ 67 w 127"/>
                <a:gd name="T9" fmla="*/ 17 h 17"/>
                <a:gd name="T10" fmla="*/ 67 w 127"/>
                <a:gd name="T11" fmla="*/ 17 h 17"/>
                <a:gd name="T12" fmla="*/ 87 w 127"/>
                <a:gd name="T13" fmla="*/ 15 h 17"/>
                <a:gd name="T14" fmla="*/ 88 w 127"/>
                <a:gd name="T15" fmla="*/ 13 h 17"/>
                <a:gd name="T16" fmla="*/ 86 w 127"/>
                <a:gd name="T17" fmla="*/ 11 h 17"/>
                <a:gd name="T18" fmla="*/ 27 w 127"/>
                <a:gd name="T19" fmla="*/ 10 h 17"/>
                <a:gd name="T20" fmla="*/ 25 w 127"/>
                <a:gd name="T21" fmla="*/ 12 h 17"/>
                <a:gd name="T22" fmla="*/ 26 w 127"/>
                <a:gd name="T23" fmla="*/ 14 h 17"/>
                <a:gd name="T24" fmla="*/ 46 w 127"/>
                <a:gd name="T25" fmla="*/ 17 h 17"/>
                <a:gd name="T26" fmla="*/ 47 w 127"/>
                <a:gd name="T27" fmla="*/ 17 h 17"/>
                <a:gd name="T28" fmla="*/ 49 w 127"/>
                <a:gd name="T29" fmla="*/ 15 h 17"/>
                <a:gd name="T30" fmla="*/ 47 w 127"/>
                <a:gd name="T31" fmla="*/ 13 h 17"/>
                <a:gd name="T32" fmla="*/ 27 w 127"/>
                <a:gd name="T33" fmla="*/ 10 h 17"/>
                <a:gd name="T34" fmla="*/ 27 w 127"/>
                <a:gd name="T35" fmla="*/ 10 h 17"/>
                <a:gd name="T36" fmla="*/ 6 w 127"/>
                <a:gd name="T37" fmla="*/ 3 h 17"/>
                <a:gd name="T38" fmla="*/ 0 w 127"/>
                <a:gd name="T39" fmla="*/ 5 h 17"/>
                <a:gd name="T40" fmla="*/ 7 w 127"/>
                <a:gd name="T41" fmla="*/ 8 h 17"/>
                <a:gd name="T42" fmla="*/ 8 w 127"/>
                <a:gd name="T43" fmla="*/ 8 h 17"/>
                <a:gd name="T44" fmla="*/ 10 w 127"/>
                <a:gd name="T45" fmla="*/ 7 h 17"/>
                <a:gd name="T46" fmla="*/ 9 w 127"/>
                <a:gd name="T47" fmla="*/ 4 h 17"/>
                <a:gd name="T48" fmla="*/ 6 w 127"/>
                <a:gd name="T49" fmla="*/ 3 h 17"/>
                <a:gd name="T50" fmla="*/ 125 w 127"/>
                <a:gd name="T51" fmla="*/ 0 h 17"/>
                <a:gd name="T52" fmla="*/ 124 w 127"/>
                <a:gd name="T53" fmla="*/ 0 h 17"/>
                <a:gd name="T54" fmla="*/ 105 w 127"/>
                <a:gd name="T55" fmla="*/ 6 h 17"/>
                <a:gd name="T56" fmla="*/ 104 w 127"/>
                <a:gd name="T57" fmla="*/ 9 h 17"/>
                <a:gd name="T58" fmla="*/ 106 w 127"/>
                <a:gd name="T59" fmla="*/ 10 h 17"/>
                <a:gd name="T60" fmla="*/ 106 w 127"/>
                <a:gd name="T61" fmla="*/ 10 h 17"/>
                <a:gd name="T62" fmla="*/ 126 w 127"/>
                <a:gd name="T63" fmla="*/ 4 h 17"/>
                <a:gd name="T64" fmla="*/ 127 w 127"/>
                <a:gd name="T65" fmla="*/ 1 h 17"/>
                <a:gd name="T66" fmla="*/ 125 w 127"/>
                <a:gd name="T6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7">
                  <a:moveTo>
                    <a:pt x="86" y="11"/>
                  </a:moveTo>
                  <a:cubicBezTo>
                    <a:pt x="86" y="11"/>
                    <a:pt x="86" y="11"/>
                    <a:pt x="86" y="11"/>
                  </a:cubicBezTo>
                  <a:cubicBezTo>
                    <a:pt x="79" y="12"/>
                    <a:pt x="73" y="13"/>
                    <a:pt x="66" y="13"/>
                  </a:cubicBezTo>
                  <a:cubicBezTo>
                    <a:pt x="65" y="13"/>
                    <a:pt x="64" y="14"/>
                    <a:pt x="65" y="16"/>
                  </a:cubicBezTo>
                  <a:cubicBezTo>
                    <a:pt x="65" y="17"/>
                    <a:pt x="65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3" y="17"/>
                    <a:pt x="80" y="16"/>
                    <a:pt x="87" y="15"/>
                  </a:cubicBezTo>
                  <a:cubicBezTo>
                    <a:pt x="88" y="15"/>
                    <a:pt x="89" y="14"/>
                    <a:pt x="88" y="13"/>
                  </a:cubicBezTo>
                  <a:cubicBezTo>
                    <a:pt x="88" y="12"/>
                    <a:pt x="87" y="11"/>
                    <a:pt x="86" y="11"/>
                  </a:cubicBezTo>
                  <a:moveTo>
                    <a:pt x="27" y="10"/>
                  </a:moveTo>
                  <a:cubicBezTo>
                    <a:pt x="26" y="10"/>
                    <a:pt x="25" y="11"/>
                    <a:pt x="25" y="12"/>
                  </a:cubicBezTo>
                  <a:cubicBezTo>
                    <a:pt x="25" y="13"/>
                    <a:pt x="25" y="14"/>
                    <a:pt x="26" y="14"/>
                  </a:cubicBezTo>
                  <a:cubicBezTo>
                    <a:pt x="33" y="16"/>
                    <a:pt x="39" y="17"/>
                    <a:pt x="46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9" y="15"/>
                  </a:cubicBezTo>
                  <a:cubicBezTo>
                    <a:pt x="49" y="14"/>
                    <a:pt x="48" y="13"/>
                    <a:pt x="47" y="13"/>
                  </a:cubicBezTo>
                  <a:cubicBezTo>
                    <a:pt x="40" y="13"/>
                    <a:pt x="33" y="12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6" y="3"/>
                  </a:moveTo>
                  <a:cubicBezTo>
                    <a:pt x="4" y="4"/>
                    <a:pt x="2" y="4"/>
                    <a:pt x="0" y="5"/>
                  </a:cubicBezTo>
                  <a:cubicBezTo>
                    <a:pt x="2" y="6"/>
                    <a:pt x="5" y="7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10" y="7"/>
                  </a:cubicBezTo>
                  <a:cubicBezTo>
                    <a:pt x="10" y="6"/>
                    <a:pt x="10" y="5"/>
                    <a:pt x="9" y="4"/>
                  </a:cubicBezTo>
                  <a:cubicBezTo>
                    <a:pt x="8" y="4"/>
                    <a:pt x="7" y="4"/>
                    <a:pt x="6" y="3"/>
                  </a:cubicBezTo>
                  <a:moveTo>
                    <a:pt x="125" y="0"/>
                  </a:moveTo>
                  <a:cubicBezTo>
                    <a:pt x="125" y="0"/>
                    <a:pt x="124" y="0"/>
                    <a:pt x="124" y="0"/>
                  </a:cubicBezTo>
                  <a:cubicBezTo>
                    <a:pt x="118" y="3"/>
                    <a:pt x="111" y="5"/>
                    <a:pt x="105" y="6"/>
                  </a:cubicBezTo>
                  <a:cubicBezTo>
                    <a:pt x="104" y="7"/>
                    <a:pt x="104" y="8"/>
                    <a:pt x="104" y="9"/>
                  </a:cubicBezTo>
                  <a:cubicBezTo>
                    <a:pt x="104" y="10"/>
                    <a:pt x="105" y="10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13" y="8"/>
                    <a:pt x="119" y="6"/>
                    <a:pt x="126" y="4"/>
                  </a:cubicBezTo>
                  <a:cubicBezTo>
                    <a:pt x="127" y="3"/>
                    <a:pt x="127" y="2"/>
                    <a:pt x="127" y="1"/>
                  </a:cubicBezTo>
                  <a:cubicBezTo>
                    <a:pt x="126" y="0"/>
                    <a:pt x="126" y="0"/>
                    <a:pt x="12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defTabSz="514350">
                <a:buClrTx/>
                <a:defRPr/>
              </a:pPr>
              <a:endParaRPr lang="zh-CN" altLang="en-US" sz="2700" kern="12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图片 4" descr="dabcd06a6544a19734e2cd66cdc765b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93" y="2156460"/>
            <a:ext cx="2375535" cy="28089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73" grpId="0" animBg="1"/>
      <p:bldP spid="7173" grpId="1" animBg="1"/>
      <p:bldP spid="36" grpId="0" animBg="1"/>
      <p:bldP spid="36" grpId="1" animBg="1"/>
      <p:bldP spid="40" grpId="0" animBg="1"/>
      <p:bldP spid="4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06967D-1591-49D0-AF1E-2B73BB5A9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96811" cy="5180833"/>
          </a:xfrm>
          <a:prstGeom prst="rect">
            <a:avLst/>
          </a:prstGeom>
        </p:spPr>
      </p:pic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741" y="-70706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9403" y="1644682"/>
            <a:ext cx="22780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4800" dirty="0">
                <a:solidFill>
                  <a:srgbClr val="FF0000"/>
                </a:solidFill>
                <a:latin typeface="UTM Cookies" panose="02040603050506020204" pitchFamily="18" charset="0"/>
              </a:rPr>
              <a:t>VẺ</a:t>
            </a:r>
          </a:p>
          <a:p>
            <a:pPr algn="ctr" defTabSz="1219170">
              <a:defRPr/>
            </a:pPr>
            <a:r>
              <a:rPr lang="en-US" sz="4800" dirty="0">
                <a:solidFill>
                  <a:srgbClr val="FF0000"/>
                </a:solidFill>
                <a:latin typeface="UTM Cookies" panose="02040603050506020204" pitchFamily="18" charset="0"/>
              </a:rPr>
              <a:t>ĐẸP</a:t>
            </a:r>
          </a:p>
          <a:p>
            <a:pPr algn="ctr" defTabSz="1219170">
              <a:defRPr/>
            </a:pPr>
            <a:r>
              <a:rPr lang="en-US" sz="4800" dirty="0">
                <a:solidFill>
                  <a:srgbClr val="FF0000"/>
                </a:solidFill>
                <a:latin typeface="UTM Cookies" panose="02040603050506020204" pitchFamily="18" charset="0"/>
              </a:rPr>
              <a:t>QUANH</a:t>
            </a:r>
          </a:p>
          <a:p>
            <a:pPr algn="ctr" defTabSz="1219170">
              <a:defRPr/>
            </a:pPr>
            <a:r>
              <a:rPr lang="en-US" sz="4800" dirty="0">
                <a:solidFill>
                  <a:srgbClr val="FF0000"/>
                </a:solidFill>
                <a:latin typeface="UTM Cookies" panose="02040603050506020204" pitchFamily="18" charset="0"/>
              </a:rPr>
              <a:t>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6DE71-BBCF-6A4D-BC60-A38481D84B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3" t="1466"/>
          <a:stretch/>
        </p:blipFill>
        <p:spPr>
          <a:xfrm>
            <a:off x="3632921" y="0"/>
            <a:ext cx="4701676" cy="4691670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64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514191" y="-86031"/>
            <a:ext cx="2164100" cy="980361"/>
            <a:chOff x="359915" y="617893"/>
            <a:chExt cx="1623075" cy="73527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59915" y="668409"/>
              <a:ext cx="1613647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333" dirty="0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400" dirty="0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333" dirty="0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87" y="971625"/>
            <a:ext cx="927752" cy="488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2566840" y="889309"/>
            <a:ext cx="7429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em, nước mưa rơi xuống sẽ đi đâu?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990097" y="271594"/>
            <a:ext cx="7153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 NƯỚC VÀ BIỂN LỚN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87DF9C-162B-224B-976E-3EB4697257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805"/>
          <a:stretch/>
        </p:blipFill>
        <p:spPr>
          <a:xfrm>
            <a:off x="292308" y="1366714"/>
            <a:ext cx="8559384" cy="3776786"/>
          </a:xfrm>
          <a:prstGeom prst="round2SameRect">
            <a:avLst>
              <a:gd name="adj1" fmla="val 0"/>
              <a:gd name="adj2" fmla="val 29971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51672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843" y="789232"/>
            <a:ext cx="53910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37">
              <a:defRPr/>
            </a:pPr>
            <a:r>
              <a:rPr lang="en-US" sz="2100" b="1">
                <a:solidFill>
                  <a:prstClr val="white"/>
                </a:solidFill>
                <a:latin typeface="HP001 4 hàng" panose="020B0603050302020204" pitchFamily="34" charset="0"/>
              </a:rPr>
              <a:t>Thứ hai ngày 7 tháng 2 năm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3581" y="1302334"/>
            <a:ext cx="1471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37">
              <a:defRPr/>
            </a:pPr>
            <a:r>
              <a:rPr lang="en-US" sz="2100" b="1">
                <a:solidFill>
                  <a:prstClr val="white"/>
                </a:solidFill>
                <a:latin typeface="HP001 4 hàng" panose="020B0603050302020204" pitchFamily="34" charset="0"/>
              </a:rPr>
              <a:t>Tiếng Việt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843" y="1815436"/>
            <a:ext cx="52425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37">
              <a:defRPr/>
            </a:pPr>
            <a:r>
              <a:rPr lang="en-US" sz="2100" b="1">
                <a:solidFill>
                  <a:srgbClr val="FFFF00"/>
                </a:solidFill>
                <a:latin typeface="HP001 4 hàng" panose="020B0603050302020204" pitchFamily="34" charset="0"/>
              </a:rPr>
              <a:t>Đǌ: Giọt nước và biển lớn (tiết 1+2)</a:t>
            </a:r>
          </a:p>
        </p:txBody>
      </p:sp>
    </p:spTree>
    <p:extLst>
      <p:ext uri="{BB962C8B-B14F-4D97-AF65-F5344CB8AC3E}">
        <p14:creationId xmlns:p14="http://schemas.microsoft.com/office/powerpoint/2010/main" val="236797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2DB645-0D31-41D3-995A-2D85699BAD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" y="0"/>
            <a:ext cx="9122434" cy="5143500"/>
          </a:xfrm>
          <a:prstGeom prst="rect">
            <a:avLst/>
          </a:prstGeom>
        </p:spPr>
      </p:pic>
      <p:sp>
        <p:nvSpPr>
          <p:cNvPr id="3" name="文本框 22">
            <a:extLst>
              <a:ext uri="{FF2B5EF4-FFF2-40B4-BE49-F238E27FC236}">
                <a16:creationId xmlns:a16="http://schemas.microsoft.com/office/drawing/2014/main" id="{473A0AD4-97A4-4B32-9BE2-853183DCC690}"/>
              </a:ext>
            </a:extLst>
          </p:cNvPr>
          <p:cNvSpPr txBox="1"/>
          <p:nvPr/>
        </p:nvSpPr>
        <p:spPr>
          <a:xfrm>
            <a:off x="2815136" y="460116"/>
            <a:ext cx="3086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cầu cần đạt:</a:t>
            </a:r>
            <a:endParaRPr lang="zh-CN" alt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7D2E6A-1C78-41E8-8B4C-D9FE04951949}"/>
              </a:ext>
            </a:extLst>
          </p:cNvPr>
          <p:cNvSpPr txBox="1"/>
          <p:nvPr/>
        </p:nvSpPr>
        <p:spPr>
          <a:xfrm>
            <a:off x="855158" y="1182154"/>
            <a:ext cx="74714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đúng, đọc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rõ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ràng</a:t>
            </a:r>
            <a:r>
              <a:rPr lang="en-US" sz="28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bài đọc “Giọt nước và biển lớn”.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080349-231C-4314-86B7-DC2E95CE8E37}"/>
              </a:ext>
            </a:extLst>
          </p:cNvPr>
          <p:cNvSpPr txBox="1"/>
          <p:nvPr/>
        </p:nvSpPr>
        <p:spPr>
          <a:xfrm>
            <a:off x="855158" y="2254885"/>
            <a:ext cx="7471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 được m</a:t>
            </a:r>
            <a:r>
              <a:rPr lang="en-US" sz="280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ối quan hệ giữa giọt nước, suối, sông, biển và chỉ ra được hành trình giọt nước đi ra biển. 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4AA89D-D120-4B15-BB1B-5BB54C7EF40F}"/>
              </a:ext>
            </a:extLst>
          </p:cNvPr>
          <p:cNvSpPr txBox="1"/>
          <p:nvPr/>
        </p:nvSpPr>
        <p:spPr>
          <a:xfrm>
            <a:off x="855158" y="3758504"/>
            <a:ext cx="68014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Bồi dưỡng tình yêu thiên nhiên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8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30A318E5-8521-4370-B045-BA137808A2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" y="0"/>
            <a:ext cx="9122434" cy="51435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D6F529D-749D-4D92-8F7D-5BAB2D30684B}"/>
              </a:ext>
            </a:extLst>
          </p:cNvPr>
          <p:cNvSpPr txBox="1"/>
          <p:nvPr/>
        </p:nvSpPr>
        <p:spPr>
          <a:xfrm>
            <a:off x="2525018" y="46431"/>
            <a:ext cx="4001255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 nước và biển lớn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EA0F0B6-0474-4BBA-AFFC-B6B98725F7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793" y="844738"/>
            <a:ext cx="406360" cy="384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501D24-D97D-4A2B-A0F7-83344E9D45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63" y="3126849"/>
            <a:ext cx="384000" cy="384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5549231-36EC-4F37-9FF2-ABBF1C95E84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54" y="838987"/>
            <a:ext cx="384000" cy="384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5F3B8A7-F587-41FC-90F0-D329B47F25E4}"/>
              </a:ext>
            </a:extLst>
          </p:cNvPr>
          <p:cNvSpPr txBox="1"/>
          <p:nvPr/>
        </p:nvSpPr>
        <p:spPr>
          <a:xfrm>
            <a:off x="6895108" y="4583956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(Nguyễn Bao)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AD6557B-508D-4959-90D1-13F74D1E93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729" y="2288391"/>
            <a:ext cx="880533" cy="113453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92AD0D0-9030-4D43-9AA6-778196127341}"/>
              </a:ext>
            </a:extLst>
          </p:cNvPr>
          <p:cNvSpPr txBox="1"/>
          <p:nvPr/>
        </p:nvSpPr>
        <p:spPr>
          <a:xfrm>
            <a:off x="608398" y="784308"/>
            <a:ext cx="38332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 ta tí tách 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 giọt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 giọt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 rơi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 </a:t>
            </a:r>
            <a:r>
              <a:rPr lang="vi-VN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rơi.</a:t>
            </a:r>
            <a:endParaRPr lang="vi-VN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9C26DB-770D-4DCE-9BE4-39C02E78A954}"/>
              </a:ext>
            </a:extLst>
          </p:cNvPr>
          <p:cNvSpPr txBox="1"/>
          <p:nvPr/>
        </p:nvSpPr>
        <p:spPr>
          <a:xfrm>
            <a:off x="5039026" y="751609"/>
            <a:ext cx="40012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 gặp bạn rồi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Góp thành sông lớn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 đi ra biển 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 thành mênh mông.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84ED7C-7BC4-4ED6-9402-FEFDDE33F353}"/>
              </a:ext>
            </a:extLst>
          </p:cNvPr>
          <p:cNvSpPr txBox="1"/>
          <p:nvPr/>
        </p:nvSpPr>
        <p:spPr>
          <a:xfrm>
            <a:off x="5039026" y="2608702"/>
            <a:ext cx="37121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 ơi, có biết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 lớn vô cùng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 giọt nước trong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nên biển đấy!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107462-AFE3-4538-9BB7-05196B2C3B42}"/>
              </a:ext>
            </a:extLst>
          </p:cNvPr>
          <p:cNvSpPr txBox="1"/>
          <p:nvPr/>
        </p:nvSpPr>
        <p:spPr>
          <a:xfrm>
            <a:off x="561063" y="3029684"/>
            <a:ext cx="40939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265" algn="just"/>
            <a:r>
              <a:rPr lang="vi-VN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Góp lại bao ngày</a:t>
            </a:r>
          </a:p>
          <a:p>
            <a:pPr marL="59265" algn="just"/>
            <a:r>
              <a:rPr lang="vi-VN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 dòng suối nhỏ</a:t>
            </a:r>
          </a:p>
          <a:p>
            <a:pPr marL="59265" algn="just"/>
            <a:r>
              <a:rPr lang="vi-VN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 trên bãi cỏ</a:t>
            </a:r>
          </a:p>
          <a:p>
            <a:pPr marL="59265" algn="just"/>
            <a:r>
              <a:rPr lang="vi-VN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xuống chân đồi.</a:t>
            </a:r>
            <a:endParaRPr lang="en-US" sz="2800"/>
          </a:p>
        </p:txBody>
      </p:sp>
      <p:sp>
        <p:nvSpPr>
          <p:cNvPr id="6" name="Rectangle: Rounded Corners 5">
            <a:hlinkClick r:id="rId10" action="ppaction://hlinksldjump"/>
            <a:extLst>
              <a:ext uri="{FF2B5EF4-FFF2-40B4-BE49-F238E27FC236}">
                <a16:creationId xmlns:a16="http://schemas.microsoft.com/office/drawing/2014/main" id="{200903A7-21AC-42BD-A810-1E5425A4CA0A}"/>
              </a:ext>
            </a:extLst>
          </p:cNvPr>
          <p:cNvSpPr/>
          <p:nvPr/>
        </p:nvSpPr>
        <p:spPr>
          <a:xfrm>
            <a:off x="613153" y="838986"/>
            <a:ext cx="1911865" cy="477129"/>
          </a:xfrm>
          <a:prstGeom prst="roundRect">
            <a:avLst/>
          </a:prstGeom>
          <a:solidFill>
            <a:srgbClr val="FFAB4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00B631D-BB1D-4E16-8271-05107EE53923}"/>
              </a:ext>
            </a:extLst>
          </p:cNvPr>
          <p:cNvSpPr/>
          <p:nvPr/>
        </p:nvSpPr>
        <p:spPr>
          <a:xfrm>
            <a:off x="559032" y="2131573"/>
            <a:ext cx="1602278" cy="477129"/>
          </a:xfrm>
          <a:prstGeom prst="roundRect">
            <a:avLst/>
          </a:prstGeom>
          <a:solidFill>
            <a:srgbClr val="FFAB4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B12B6B2-4D59-44BF-A769-9153133CAE1F}"/>
              </a:ext>
            </a:extLst>
          </p:cNvPr>
          <p:cNvSpPr/>
          <p:nvPr/>
        </p:nvSpPr>
        <p:spPr>
          <a:xfrm>
            <a:off x="1654595" y="3422924"/>
            <a:ext cx="1602278" cy="608749"/>
          </a:xfrm>
          <a:prstGeom prst="roundRect">
            <a:avLst/>
          </a:prstGeom>
          <a:solidFill>
            <a:srgbClr val="FFAB4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37B3917-302C-45F4-976D-108B53462DE1}"/>
              </a:ext>
            </a:extLst>
          </p:cNvPr>
          <p:cNvSpPr/>
          <p:nvPr/>
        </p:nvSpPr>
        <p:spPr>
          <a:xfrm>
            <a:off x="6289964" y="46431"/>
            <a:ext cx="2750317" cy="672485"/>
          </a:xfrm>
          <a:prstGeom prst="roundRect">
            <a:avLst/>
          </a:prstGeom>
          <a:solidFill>
            <a:srgbClr val="FFA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mẫu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B47508A-3E50-4CB1-B56F-A9B9DF4DA2BC}"/>
              </a:ext>
            </a:extLst>
          </p:cNvPr>
          <p:cNvSpPr/>
          <p:nvPr/>
        </p:nvSpPr>
        <p:spPr>
          <a:xfrm>
            <a:off x="6310769" y="46431"/>
            <a:ext cx="2750317" cy="672485"/>
          </a:xfrm>
          <a:prstGeom prst="roundRect">
            <a:avLst/>
          </a:prstGeom>
          <a:solidFill>
            <a:srgbClr val="FFA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đọc chia thành mấy khổ thơ?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338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0" grpId="0" animBg="1"/>
      <p:bldP spid="30" grpId="1" animBg="1"/>
      <p:bldP spid="31" grpId="0" animBg="1"/>
      <p:bldP spid="31" grpId="1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6D99ABCA-8357-40B6-92AB-4E52D7C79F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" y="0"/>
            <a:ext cx="9122434" cy="51435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4D89024-52DB-446B-80A0-0F0CB7A8CE8F}"/>
              </a:ext>
            </a:extLst>
          </p:cNvPr>
          <p:cNvSpPr txBox="1"/>
          <p:nvPr/>
        </p:nvSpPr>
        <p:spPr>
          <a:xfrm>
            <a:off x="2525018" y="46431"/>
            <a:ext cx="4001255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 nước và biển lớn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A5FDB6A-A5A3-42C8-BEF7-B572313101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793" y="844738"/>
            <a:ext cx="406360" cy="384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5785AE-1DFB-422A-9456-90F7D895B6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63" y="3126849"/>
            <a:ext cx="384000" cy="384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637DC4D-34D8-4E56-8EBB-F240D71470F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54" y="838987"/>
            <a:ext cx="384000" cy="384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FE79BE7-0F1A-4587-9CEE-8680638B24CF}"/>
              </a:ext>
            </a:extLst>
          </p:cNvPr>
          <p:cNvSpPr txBox="1"/>
          <p:nvPr/>
        </p:nvSpPr>
        <p:spPr>
          <a:xfrm>
            <a:off x="6895108" y="4583956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(Nguyễn Bao)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DBEBA30-7C7F-44A7-BE16-293696F8ED8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729" y="2288391"/>
            <a:ext cx="880533" cy="113453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CB6EE97-22A6-46A5-8AB9-056A2D5D5682}"/>
              </a:ext>
            </a:extLst>
          </p:cNvPr>
          <p:cNvSpPr txBox="1"/>
          <p:nvPr/>
        </p:nvSpPr>
        <p:spPr>
          <a:xfrm>
            <a:off x="608398" y="784308"/>
            <a:ext cx="38332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 ta tí tách 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 giọt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 giọt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 rơi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 </a:t>
            </a:r>
            <a:r>
              <a:rPr lang="vi-VN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rơi.</a:t>
            </a:r>
            <a:endParaRPr lang="vi-VN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95AFAF-9BC9-44F2-B491-2CCFAC5E2369}"/>
              </a:ext>
            </a:extLst>
          </p:cNvPr>
          <p:cNvSpPr txBox="1"/>
          <p:nvPr/>
        </p:nvSpPr>
        <p:spPr>
          <a:xfrm>
            <a:off x="5039026" y="751609"/>
            <a:ext cx="40012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 gặp bạn rồi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Góp thành sông lớn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 đi ra biển 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 thành mênh mông.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7CF579-82F8-4DCA-8010-BAF7A5F68D8E}"/>
              </a:ext>
            </a:extLst>
          </p:cNvPr>
          <p:cNvSpPr txBox="1"/>
          <p:nvPr/>
        </p:nvSpPr>
        <p:spPr>
          <a:xfrm>
            <a:off x="5039026" y="2608702"/>
            <a:ext cx="37121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 ơi, có biết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 lớn vô cùng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 giọt nước trong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nên biển đấy!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E3992C-A8AB-4C4B-9398-9018EB32FE47}"/>
              </a:ext>
            </a:extLst>
          </p:cNvPr>
          <p:cNvSpPr txBox="1"/>
          <p:nvPr/>
        </p:nvSpPr>
        <p:spPr>
          <a:xfrm>
            <a:off x="561063" y="3029684"/>
            <a:ext cx="40939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265" algn="just"/>
            <a:r>
              <a:rPr lang="vi-VN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Góp lại bao ngày</a:t>
            </a:r>
          </a:p>
          <a:p>
            <a:pPr marL="59265" algn="just"/>
            <a:r>
              <a:rPr lang="vi-VN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 dòng suối nhỏ</a:t>
            </a:r>
          </a:p>
          <a:p>
            <a:pPr marL="59265" algn="just"/>
            <a:r>
              <a:rPr lang="vi-VN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 trên bãi cỏ</a:t>
            </a:r>
          </a:p>
          <a:p>
            <a:pPr marL="59265" algn="just"/>
            <a:r>
              <a:rPr lang="vi-VN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xuống chân đồi.</a:t>
            </a:r>
            <a:endParaRPr lang="en-US" sz="2800"/>
          </a:p>
        </p:txBody>
      </p:sp>
      <p:sp>
        <p:nvSpPr>
          <p:cNvPr id="30" name="Rectangle: Rounded Corners 29">
            <a:hlinkClick r:id="rId10" action="ppaction://hlinksldjump"/>
            <a:extLst>
              <a:ext uri="{FF2B5EF4-FFF2-40B4-BE49-F238E27FC236}">
                <a16:creationId xmlns:a16="http://schemas.microsoft.com/office/drawing/2014/main" id="{D52CCEE0-8AAA-45E4-A288-E1900FB847EA}"/>
              </a:ext>
            </a:extLst>
          </p:cNvPr>
          <p:cNvSpPr/>
          <p:nvPr/>
        </p:nvSpPr>
        <p:spPr>
          <a:xfrm>
            <a:off x="608398" y="3947455"/>
            <a:ext cx="915602" cy="477129"/>
          </a:xfrm>
          <a:prstGeom prst="roundRect">
            <a:avLst/>
          </a:prstGeom>
          <a:solidFill>
            <a:srgbClr val="FFAB4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3E8935D-191D-4E78-9075-E27FBBBCBD29}"/>
              </a:ext>
            </a:extLst>
          </p:cNvPr>
          <p:cNvSpPr/>
          <p:nvPr/>
        </p:nvSpPr>
        <p:spPr>
          <a:xfrm>
            <a:off x="6324790" y="46431"/>
            <a:ext cx="2750317" cy="672485"/>
          </a:xfrm>
          <a:prstGeom prst="roundRect">
            <a:avLst/>
          </a:prstGeom>
          <a:solidFill>
            <a:srgbClr val="FFA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đoạn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284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8E43B3E-ADE6-43E9-840C-DCCD36CD91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" y="0"/>
            <a:ext cx="9122434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902418" y="192830"/>
            <a:ext cx="108478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72" t="2351" r="1"/>
          <a:stretch/>
        </p:blipFill>
        <p:spPr>
          <a:xfrm>
            <a:off x="192667" y="156050"/>
            <a:ext cx="776411" cy="7002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083335" y="387194"/>
            <a:ext cx="715443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 nghỉ đoạn thơ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52BE51-D649-4526-9277-FF3ADEE969EC}"/>
              </a:ext>
            </a:extLst>
          </p:cNvPr>
          <p:cNvSpPr/>
          <p:nvPr/>
        </p:nvSpPr>
        <p:spPr>
          <a:xfrm>
            <a:off x="2774551" y="1123996"/>
            <a:ext cx="2544708" cy="369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265" algn="just">
              <a:lnSpc>
                <a:spcPct val="150000"/>
              </a:lnSpc>
            </a:pP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 ta tí tách </a:t>
            </a:r>
          </a:p>
          <a:p>
            <a:pPr marL="59265" algn="just">
              <a:lnSpc>
                <a:spcPct val="150000"/>
              </a:lnSpc>
            </a:pP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 giọt</a:t>
            </a:r>
          </a:p>
          <a:p>
            <a:pPr marL="59265" algn="just">
              <a:lnSpc>
                <a:spcPct val="150000"/>
              </a:lnSpc>
            </a:pP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 giọt</a:t>
            </a:r>
          </a:p>
          <a:p>
            <a:pPr marL="59265" algn="just">
              <a:lnSpc>
                <a:spcPct val="150000"/>
              </a:lnSpc>
            </a:pP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 rơi</a:t>
            </a:r>
          </a:p>
          <a:p>
            <a:pPr marL="59265" algn="just">
              <a:lnSpc>
                <a:spcPct val="150000"/>
              </a:lnSpc>
            </a:pP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 rơi.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68DD48-9047-4C0E-873F-F9EFE47EFA41}"/>
              </a:ext>
            </a:extLst>
          </p:cNvPr>
          <p:cNvCxnSpPr/>
          <p:nvPr/>
        </p:nvCxnSpPr>
        <p:spPr>
          <a:xfrm flipH="1">
            <a:off x="3603128" y="1304468"/>
            <a:ext cx="138465" cy="471639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CFEEF-212F-42B3-BBBF-4D440F828404}"/>
              </a:ext>
            </a:extLst>
          </p:cNvPr>
          <p:cNvCxnSpPr/>
          <p:nvPr/>
        </p:nvCxnSpPr>
        <p:spPr>
          <a:xfrm flipH="1">
            <a:off x="4522087" y="2742289"/>
            <a:ext cx="138465" cy="471639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5EBDDA-DD2C-4A8F-B8C1-CA4801437ACA}"/>
              </a:ext>
            </a:extLst>
          </p:cNvPr>
          <p:cNvCxnSpPr/>
          <p:nvPr/>
        </p:nvCxnSpPr>
        <p:spPr>
          <a:xfrm flipH="1">
            <a:off x="4570082" y="2078913"/>
            <a:ext cx="138465" cy="471639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4DDAAC-18E1-413F-B350-330F0AF8449A}"/>
              </a:ext>
            </a:extLst>
          </p:cNvPr>
          <p:cNvCxnSpPr/>
          <p:nvPr/>
        </p:nvCxnSpPr>
        <p:spPr>
          <a:xfrm flipH="1">
            <a:off x="4751268" y="1255262"/>
            <a:ext cx="138465" cy="471639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00759FBC-20E1-7046-AEBE-04A4927D0159}"/>
              </a:ext>
            </a:extLst>
          </p:cNvPr>
          <p:cNvGrpSpPr/>
          <p:nvPr/>
        </p:nvGrpSpPr>
        <p:grpSpPr>
          <a:xfrm>
            <a:off x="4274280" y="4262160"/>
            <a:ext cx="188083" cy="471639"/>
            <a:chOff x="8719213" y="2921749"/>
            <a:chExt cx="141062" cy="35372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4C9B04D-77F6-4ABC-A7F4-7426302A4626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03CBC27-4077-460A-A843-2A2D268BAADA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D073F0-0B74-9B41-B8DE-70DBAB9DC835}"/>
              </a:ext>
            </a:extLst>
          </p:cNvPr>
          <p:cNvCxnSpPr/>
          <p:nvPr/>
        </p:nvCxnSpPr>
        <p:spPr>
          <a:xfrm flipH="1">
            <a:off x="4254665" y="3308591"/>
            <a:ext cx="138465" cy="471639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BB926D-152C-6A46-98F7-3B1EB1FD344B}"/>
              </a:ext>
            </a:extLst>
          </p:cNvPr>
          <p:cNvCxnSpPr/>
          <p:nvPr/>
        </p:nvCxnSpPr>
        <p:spPr>
          <a:xfrm flipH="1">
            <a:off x="3447554" y="4262159"/>
            <a:ext cx="138465" cy="471639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776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084C14F1-F1C7-4C2B-ADB2-F1B8DE011B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" y="0"/>
            <a:ext cx="9122434" cy="5143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0A4DF1-D6A6-4772-885A-A03025936F0F}"/>
              </a:ext>
            </a:extLst>
          </p:cNvPr>
          <p:cNvSpPr txBox="1"/>
          <p:nvPr/>
        </p:nvSpPr>
        <p:spPr>
          <a:xfrm>
            <a:off x="2525018" y="46431"/>
            <a:ext cx="4001255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 nước và biển lớn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2FD3AEC-D40D-498F-BA5D-D9BDDD5B7A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793" y="844738"/>
            <a:ext cx="406360" cy="384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C9B563-E3C8-4406-9B46-CABE3EC11A4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63" y="3126849"/>
            <a:ext cx="384000" cy="384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9511FE8-3F36-4D07-BC27-D0D51E885B8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54" y="838987"/>
            <a:ext cx="384000" cy="384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B3B2749-2A74-43C3-A40D-C7489EB19166}"/>
              </a:ext>
            </a:extLst>
          </p:cNvPr>
          <p:cNvSpPr txBox="1"/>
          <p:nvPr/>
        </p:nvSpPr>
        <p:spPr>
          <a:xfrm>
            <a:off x="6895108" y="4583956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(Nguyễn Bao)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70E07D3-682D-4BCA-89BC-432537AF7CA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729" y="2288391"/>
            <a:ext cx="880533" cy="113453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59289FC-1AFD-40A3-9FEF-476774A4BB9F}"/>
              </a:ext>
            </a:extLst>
          </p:cNvPr>
          <p:cNvSpPr txBox="1"/>
          <p:nvPr/>
        </p:nvSpPr>
        <p:spPr>
          <a:xfrm>
            <a:off x="608398" y="784308"/>
            <a:ext cx="38332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 ta tí tách 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 giọt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 giọt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 rơi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 </a:t>
            </a:r>
            <a:r>
              <a:rPr lang="vi-VN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rơi.</a:t>
            </a:r>
            <a:endParaRPr lang="vi-VN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B4B1BE-5B4B-45D7-B99B-D43294E63C38}"/>
              </a:ext>
            </a:extLst>
          </p:cNvPr>
          <p:cNvSpPr txBox="1"/>
          <p:nvPr/>
        </p:nvSpPr>
        <p:spPr>
          <a:xfrm>
            <a:off x="5039026" y="751609"/>
            <a:ext cx="40012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 gặp bạn rồi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Góp thành sông lớn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 đi ra biển 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 thành mênh mông.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C3CFD9-BDB9-4E61-93E5-47187BE34C47}"/>
              </a:ext>
            </a:extLst>
          </p:cNvPr>
          <p:cNvSpPr txBox="1"/>
          <p:nvPr/>
        </p:nvSpPr>
        <p:spPr>
          <a:xfrm>
            <a:off x="5039026" y="2608702"/>
            <a:ext cx="37121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 ơi, có biết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 lớn vô cùng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 giọt nước trong</a:t>
            </a:r>
          </a:p>
          <a:p>
            <a:pPr marL="59265" algn="just"/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nên biển đấy!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54EB9F-50D6-4B1A-A31D-72E3036CB546}"/>
              </a:ext>
            </a:extLst>
          </p:cNvPr>
          <p:cNvSpPr txBox="1"/>
          <p:nvPr/>
        </p:nvSpPr>
        <p:spPr>
          <a:xfrm>
            <a:off x="561063" y="3029684"/>
            <a:ext cx="40939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265" algn="just"/>
            <a:r>
              <a:rPr lang="vi-VN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Góp lại bao ngày</a:t>
            </a:r>
          </a:p>
          <a:p>
            <a:pPr marL="59265" algn="just"/>
            <a:r>
              <a:rPr lang="vi-VN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 dòng suối nhỏ</a:t>
            </a:r>
          </a:p>
          <a:p>
            <a:pPr marL="59265" algn="just"/>
            <a:r>
              <a:rPr lang="vi-VN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 trên bãi cỏ</a:t>
            </a:r>
          </a:p>
          <a:p>
            <a:pPr marL="59265" algn="just"/>
            <a:r>
              <a:rPr lang="vi-VN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xuống chân đồi.</a:t>
            </a:r>
            <a:endParaRPr lang="en-US" sz="28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EEF68CE-61B6-494D-ABAE-D666378932AE}"/>
              </a:ext>
            </a:extLst>
          </p:cNvPr>
          <p:cNvSpPr/>
          <p:nvPr/>
        </p:nvSpPr>
        <p:spPr>
          <a:xfrm>
            <a:off x="6324790" y="46431"/>
            <a:ext cx="2750317" cy="672485"/>
          </a:xfrm>
          <a:prstGeom prst="roundRect">
            <a:avLst/>
          </a:prstGeom>
          <a:solidFill>
            <a:srgbClr val="FFA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 đọc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DB51EAB-B007-4D99-8B74-D7D1994AB903}"/>
              </a:ext>
            </a:extLst>
          </p:cNvPr>
          <p:cNvSpPr/>
          <p:nvPr/>
        </p:nvSpPr>
        <p:spPr>
          <a:xfrm>
            <a:off x="6324790" y="69728"/>
            <a:ext cx="2750317" cy="672485"/>
          </a:xfrm>
          <a:prstGeom prst="roundRect">
            <a:avLst/>
          </a:prstGeom>
          <a:solidFill>
            <a:srgbClr val="FFA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toàn bài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761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Text Box 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753</Words>
  <Application>Microsoft Office PowerPoint</Application>
  <PresentationFormat>On-screen Show (16:9)</PresentationFormat>
  <Paragraphs>166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UTM Cookies</vt:lpstr>
      <vt:lpstr>Kalam</vt:lpstr>
      <vt:lpstr>Arial-Rounded</vt:lpstr>
      <vt:lpstr>Montserrat</vt:lpstr>
      <vt:lpstr>HP001 4 hàng</vt:lpstr>
      <vt:lpstr>Arial</vt:lpstr>
      <vt:lpstr>等线</vt:lpstr>
      <vt:lpstr>Calibri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Ms Quyen</cp:lastModifiedBy>
  <cp:revision>194</cp:revision>
  <dcterms:modified xsi:type="dcterms:W3CDTF">2022-02-06T05:08:43Z</dcterms:modified>
</cp:coreProperties>
</file>