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2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1"/>
  </p:notesMasterIdLst>
  <p:sldIdLst>
    <p:sldId id="2924" r:id="rId5"/>
    <p:sldId id="519" r:id="rId6"/>
    <p:sldId id="2920" r:id="rId7"/>
    <p:sldId id="2910" r:id="rId8"/>
    <p:sldId id="267" r:id="rId9"/>
    <p:sldId id="292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2/6/2022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2/6/2022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CEC48A-B063-46AC-8138-C759A9A7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9FF392-A380-4642-90ED-8A0AC964E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D0E073-F4C4-4273-9B37-0F7CBE0153D1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51B24C-3529-43FB-B42C-8966E2EBFF4E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43BFB5-566D-49B5-877F-A0DE41BFA080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FCAE095-7A91-42BA-B009-E8364B80A366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F91B9-A702-4E5C-9B90-30D9A157FBB6}"/>
              </a:ext>
            </a:extLst>
          </p:cNvPr>
          <p:cNvSpPr txBox="1"/>
          <p:nvPr/>
        </p:nvSpPr>
        <p:spPr>
          <a:xfrm>
            <a:off x="2505947" y="2043350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606D6E3-E240-4CF8-BB57-322D348B8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C15712-61B2-43EC-BE73-C3D4C1521C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725E26-9428-4D47-87C8-68501937B0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E6C104-456E-4CE9-AC00-5D53A54EF1C6}"/>
              </a:ext>
            </a:extLst>
          </p:cNvPr>
          <p:cNvSpPr txBox="1"/>
          <p:nvPr/>
        </p:nvSpPr>
        <p:spPr>
          <a:xfrm>
            <a:off x="2690587" y="3196226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30564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26CA2-E7E4-4266-A469-B8908E7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0" y="0"/>
            <a:ext cx="2644144" cy="196702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F300E-3987-4FEC-9051-2CB4CD152D57}"/>
              </a:ext>
            </a:extLst>
          </p:cNvPr>
          <p:cNvSpPr txBox="1"/>
          <p:nvPr/>
        </p:nvSpPr>
        <p:spPr>
          <a:xfrm>
            <a:off x="255071" y="3207828"/>
            <a:ext cx="4763397" cy="307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200" b="1">
                <a:solidFill>
                  <a:srgbClr val="17479D"/>
                </a:solidFill>
                <a:latin typeface="+mj-lt"/>
              </a:rPr>
              <a:t>1. </a:t>
            </a:r>
            <a:r>
              <a:rPr lang="vi-VN" sz="3200">
                <a:latin typeface="+mj-lt"/>
              </a:rPr>
              <a:t>Tìm đọc một bài thơ hoặc một câu chuyện về ngày Tết.</a:t>
            </a: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endParaRPr lang="vi-VN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23379" r="29833" b="16905"/>
          <a:stretch/>
        </p:blipFill>
        <p:spPr>
          <a:xfrm>
            <a:off x="5121499" y="1374009"/>
            <a:ext cx="7173532" cy="54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050"/>
            <a:ext cx="11438908" cy="5351997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6" y="2245987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F7BB3F-DC2B-48A2-8EA8-66088757A543}"/>
              </a:ext>
            </a:extLst>
          </p:cNvPr>
          <p:cNvSpPr txBox="1"/>
          <p:nvPr/>
        </p:nvSpPr>
        <p:spPr>
          <a:xfrm>
            <a:off x="873725" y="1223058"/>
            <a:ext cx="103840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câu thơ hay trong bài thơ hoặc điều em thích trong câu chuyện.</a:t>
            </a:r>
          </a:p>
          <a:p>
            <a:pPr algn="just"/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05DA6EB4-9611-4471-B2D5-1E9A1725DA70}"/>
              </a:ext>
            </a:extLst>
          </p:cNvPr>
          <p:cNvSpPr/>
          <p:nvPr/>
        </p:nvSpPr>
        <p:spPr>
          <a:xfrm>
            <a:off x="970961" y="2861047"/>
            <a:ext cx="4677204" cy="11165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câu chuyện, bài thơ.</a:t>
            </a: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10F9AC03-FD6C-4681-B70A-C86A07DC162E}"/>
              </a:ext>
            </a:extLst>
          </p:cNvPr>
          <p:cNvSpPr/>
          <p:nvPr/>
        </p:nvSpPr>
        <p:spPr>
          <a:xfrm>
            <a:off x="5887979" y="2837985"/>
            <a:ext cx="4677204" cy="1116593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em thích ở câu chuyện, bài thơ đó.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79420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1226877" y="1771311"/>
            <a:ext cx="10155344" cy="2045708"/>
          </a:xfrm>
          <a:prstGeom prst="rect">
            <a:avLst/>
          </a:prstGeom>
          <a:noFill/>
        </p:spPr>
        <p:txBody>
          <a:bodyPr wrap="none" lIns="81643" tIns="40822" rIns="81643" bIns="40822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59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113</Words>
  <Application>Microsoft Office PowerPoint</Application>
  <PresentationFormat>Widescreen</PresentationFormat>
  <Paragraphs>19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1_Office Theme</vt:lpstr>
      <vt:lpstr>Office 主题</vt:lpstr>
      <vt:lpstr>Hoạt động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8</cp:revision>
  <dcterms:created xsi:type="dcterms:W3CDTF">2021-08-05T10:21:37Z</dcterms:created>
  <dcterms:modified xsi:type="dcterms:W3CDTF">2022-02-06T14:25:06Z</dcterms:modified>
</cp:coreProperties>
</file>