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2" r:id="rId8"/>
    <p:sldId id="314" r:id="rId9"/>
  </p:sldIdLst>
  <p:sldSz cx="9144000" cy="5143500" type="screen16x9"/>
  <p:notesSz cx="6858000" cy="9144000"/>
  <p:embeddedFontLst>
    <p:embeddedFont>
      <p:font typeface="Baloo 2" panose="020B0604020202020204" charset="0"/>
      <p:regular r:id="rId11"/>
      <p:bold r:id="rId12"/>
    </p:embeddedFont>
    <p:embeddedFont>
      <p:font typeface="Pangolin" panose="020B0604020202020204" charset="0"/>
      <p:regular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0" d="100"/>
          <a:sy n="80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7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55" y="2207172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069149-CA51-43EE-B576-141B9E5FAD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5" y="83721"/>
            <a:ext cx="985046" cy="985046"/>
          </a:xfrm>
          <a:prstGeom prst="rect">
            <a:avLst/>
          </a:prstGeom>
        </p:spPr>
      </p:pic>
      <p:sp>
        <p:nvSpPr>
          <p:cNvPr id="7" name="Subtitle 6">
            <a:extLst>
              <a:ext uri="{FF2B5EF4-FFF2-40B4-BE49-F238E27FC236}">
                <a16:creationId xmlns:a16="http://schemas.microsoft.com/office/drawing/2014/main" id="{80A65BED-EA5D-42F4-8CFD-55A5CDC73D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VN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166</Words>
  <Application>Microsoft Office PowerPoint</Application>
  <PresentationFormat>On-screen Show (16:9)</PresentationFormat>
  <Paragraphs>20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Baloo 2</vt:lpstr>
      <vt:lpstr>UTM Androgyne</vt:lpstr>
      <vt:lpstr>UTM Cookies</vt:lpstr>
      <vt:lpstr>Pangolin</vt:lpstr>
      <vt:lpstr>Arial</vt:lpstr>
      <vt:lpstr>English Vocabulary Workshop by Slidesgo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Ms Quyen</cp:lastModifiedBy>
  <cp:revision>69</cp:revision>
  <dcterms:modified xsi:type="dcterms:W3CDTF">2022-02-06T14:34:22Z</dcterms:modified>
</cp:coreProperties>
</file>