
<file path=[Content_Types].xml><?xml version="1.0" encoding="utf-8"?>
<Types xmlns="http://schemas.openxmlformats.org/package/2006/content-types">
  <Default Extension="jpeg" ContentType="image/jpeg"/>
  <Default Extension="jpg" ContentType="image/pn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80" r:id="rId4"/>
    <p:sldId id="291" r:id="rId5"/>
    <p:sldId id="284" r:id="rId6"/>
    <p:sldId id="278" r:id="rId7"/>
    <p:sldId id="299" r:id="rId8"/>
    <p:sldId id="267" r:id="rId9"/>
    <p:sldId id="300" r:id="rId10"/>
    <p:sldId id="269" r:id="rId11"/>
    <p:sldId id="270" r:id="rId12"/>
    <p:sldId id="301" r:id="rId13"/>
    <p:sldId id="282" r:id="rId14"/>
    <p:sldId id="274" r:id="rId15"/>
    <p:sldId id="275" r:id="rId16"/>
    <p:sldId id="298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0DFCB-10BC-4091-92E7-2DC0F9C33BC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5E40-0C77-4842-9E74-2D6FA133A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c2e6846a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c2e6846a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DC12-0FDD-40A2-82D4-619F91260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264AA-D460-49CC-9729-2BD28AFCA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ACBC4-FD6C-4BAC-A76D-67BA44DE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002D6-1C86-403C-8EE8-C740B073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79A16-CAF9-4DD3-8FAA-606D863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9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CC34-3E7F-48B0-B5B2-7F8130C5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DC2DA-51E7-4AB5-8303-168FFF9F5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8C3C2-406E-4EB0-AD12-3576CA6E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4D5E6-87BC-451A-BAAB-4AC3ED75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D9DF2-19A4-4271-917C-57F13BEF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4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A6DE51-B262-4E5A-AE7D-16F8F7D15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A0321-0782-4FD9-AF9A-7B891F61F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CEFC6-9C04-4C19-8E2C-1934FA93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81D88-8046-45B1-A5F6-92752267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F0463-D7B7-4EF3-BB3D-1CFF8AC1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16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92B1-2E52-4297-BFF6-DA4D63010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38705-A614-4177-925B-5D72F015D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38BC7-CC6F-4B51-8880-7EB78609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548D-B4D3-4436-86E3-263E4124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10F2-4F9B-493A-9C42-8C5E948F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93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81B7-E2A2-4A66-AC24-4651D5CC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ABBF-96EA-43FE-AE64-0A2F493C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78405-AFBC-489F-8C7D-9791E271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AAC61-03DD-4179-AB35-EA499520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D2D7-094F-4F76-9E95-669B8BA3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0899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5254-1BFF-42AD-B3F9-4AAC4C47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269AD-3C92-4570-8967-365EBE290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8C764-5ADF-4240-8C28-2359ECEB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F0A0-0664-43C5-AEF9-33129BB8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7F650-F3E3-4659-BE4D-52938F33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9779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4E1F-9367-4370-894B-A74C1A81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AC4E-5CD7-4DCA-9AF5-BC6459530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986AE-8C27-4BCF-8EEF-646042180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4578D-E684-479E-B0A2-5D3E3ADC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5E2A6-E064-4826-AC7E-88BD272B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750CF-E92C-42F3-8BD6-082EE6C4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603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770E-142A-408A-9E3C-A84596FD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82E64-5EA8-42B9-923D-A4F969C5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3BACB-D20F-4652-B959-AE3171B72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10A50-AA16-4600-BA7F-0DAE77FE0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9504-BED2-45A4-B818-220582499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C680A-26CA-4C6D-81D2-45EE0103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B9D86-21A6-47A8-B1B6-8CA11C63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1483E-8D6A-4B2A-BBD1-E9FCE617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235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7A87-DB2C-4489-9691-B8F5D28B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73C62-7CCB-4959-93BB-86A5AC9F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31561-5F0C-4EB7-A50D-C0BC34A2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1C847-63BC-459D-B90D-FE4F3DA8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10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8982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870A-2B4C-445C-8175-D729F623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245DF-C3B8-4573-A95F-91B6F8B42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F0677-5892-49C4-B00C-8AC0F1FAB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60E3F-CDDC-49DF-891F-B6961F2A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DB274-402F-4ED9-806D-0C41A34A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BC264-557A-4F86-B9D2-ADE7F844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614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A888-F695-4483-B32B-BE2A8D57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5F45D-791C-4674-948C-E96161D1C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CAB71-E505-44FE-B0F1-F5696A54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0B6A3-631B-4462-BEF3-3E2B4310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71960-4152-4D3F-9277-C0F8AA16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49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B8CE-0093-4799-A911-A75C4CC2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1D1E6-A52E-459E-8686-9702C46AE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EBA1C-95D6-4152-88DF-42A65D5F1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B678C-C11B-436F-A5F6-1952DADB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8F30B-E8AF-425E-9D94-CF6233E4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BA7A2-A66E-4A15-BC12-5DF2E746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0458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68A8-4945-4D02-9BDD-70E236D9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20B11-DF30-4494-9614-CB6E6174F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D753C-BA3B-447B-B45F-42609227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F7303-AD7F-42E1-9B01-8E6038D5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B7360-9773-4724-9F90-726EAC6E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7110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59BE0-6B0A-4A8A-B8BB-1FD840012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A0789-9AC2-4BB7-AEC7-3DDF95577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427C7-8DC2-4B0B-84DF-2602B49E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FFC1E-F79B-46F3-95E0-622FE438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BA87C-D925-42C8-A412-0A473928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471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38800" y="2023317"/>
            <a:ext cx="6614000" cy="217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38800" y="4323084"/>
            <a:ext cx="66140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1067"/>
              </a:spcBef>
              <a:spcAft>
                <a:spcPts val="1067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0382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6330218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038800" y="1013067"/>
            <a:ext cx="101244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038800" y="1703664"/>
            <a:ext cx="66340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 rtl="0">
              <a:spcBef>
                <a:spcPts val="1067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rtl="0">
              <a:spcBef>
                <a:spcPts val="1067"/>
              </a:spcBef>
              <a:spcAft>
                <a:spcPts val="0"/>
              </a:spcAft>
              <a:buSzPts val="2400"/>
              <a:buChar char="⬝"/>
              <a:defRPr/>
            </a:lvl3pPr>
            <a:lvl4pPr marL="2438339" lvl="3" indent="-507987" rtl="0">
              <a:spcBef>
                <a:spcPts val="1067"/>
              </a:spcBef>
              <a:spcAft>
                <a:spcPts val="0"/>
              </a:spcAft>
              <a:buSzPts val="2400"/>
              <a:buChar char="⬞"/>
              <a:defRPr/>
            </a:lvl4pPr>
            <a:lvl5pPr marL="3047924" lvl="4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1067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1067"/>
              </a:spcBef>
              <a:spcAft>
                <a:spcPts val="1067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11205833" y="6190791"/>
            <a:ext cx="731600" cy="42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05895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EC31-8F00-4B7A-B9BF-855FA8A5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11F66-8762-4C45-92FE-BB00691D2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71910-6A24-4A55-B686-A2A95101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E3980-EACC-46E3-913D-47BA4715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981E5-5E61-4BF7-BCBE-A64E049B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0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F61A-CD88-4C48-B344-7A0E057B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2E384-ABFE-4EDF-A919-37F49D206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FB3E7-23B5-4E2D-AD33-1F3FD6D0C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9E35C-BC10-4D8C-ADF4-A85BA829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161E5-F0B9-46DA-9E4B-251FB6FA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96E38-DAF6-414B-9D50-94A92B57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9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C894-7987-4ED0-A4F5-3428B78F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3731F-77BB-416A-A774-DC9BC35DF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FA178-3CAA-4668-9720-B1084DD2A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3A8D6-A3A4-47C9-A760-425E3FFDF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04723-B11D-4F95-8CE1-594F76194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6A4F0D-396F-44FC-B281-D4A82A41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B89F78-05AF-4636-8976-D38D947E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43275-CDC1-49DA-B0F5-CBFE77BD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08C8-1C60-442B-A2BD-EF976828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D0E7C-D356-482B-919E-DFFE704A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14797-A8D7-43F3-B3D5-A5E5566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92E2-F158-4C9F-92FB-684309CE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7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1C341-184E-4686-B2BB-26D0BE23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27FD3-0C61-4982-A46B-365D5831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ED2C4-DA83-4338-8A17-FD84EFAD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5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2B6B-1FE4-4FE9-A468-1A40E007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17C5-1C7B-4BFA-80E2-56B23F98B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4332F-528E-4C51-B190-75B732567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D8E0B-A797-4569-AEC5-91AEFEEC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C0E78-8D2D-443F-95B5-58DA5B4B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5F40E-DA47-4736-A287-9CC79A06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1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AA00-D6D8-4C69-A01F-87E36870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6FB115-CA28-4DC7-9BA4-DD7FC44F5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66EA8-5701-449E-8153-D7FA7B403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AB84B-1820-4E5B-B768-597F9FD6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DD83B-DC45-4FF9-9758-A42D96D8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B1F6E-3F78-404D-BC4D-44A52982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2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2BAF5-8983-4C71-A40C-A1834DAC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A8781-E3EA-4D30-AE11-363092C1E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78572-47F8-4AD2-AFEA-A27A692BB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3E735-410D-49AC-91DB-DC5207433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4D2E3-D3A5-4968-951E-2B3875AF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7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D89C2-017D-4C1D-8C30-36A6E08C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16A51-F844-4C13-A4E4-292B5E805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39D88-322F-4FF2-B2C1-AFFD179D4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6A50E-D6E4-4588-9E97-0B9D9F147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8896B-886D-4C0C-A400-AB61622BF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2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48A02-B4E1-48EF-8D53-7F085C2660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EBA68-BC92-412C-9E22-EF08E2575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19058-961F-4090-8DF6-F7E2DFEE9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010BB8-0ABB-497A-82A0-D4D45C2E9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E212E3-C7BD-4433-AE82-1AF2FC82CEAD}"/>
              </a:ext>
            </a:extLst>
          </p:cNvPr>
          <p:cNvSpPr txBox="1"/>
          <p:nvPr/>
        </p:nvSpPr>
        <p:spPr>
          <a:xfrm>
            <a:off x="3979355" y="174522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BC6855-554B-4813-8EAF-C7017A7C7CA9}"/>
              </a:ext>
            </a:extLst>
          </p:cNvPr>
          <p:cNvSpPr txBox="1"/>
          <p:nvPr/>
        </p:nvSpPr>
        <p:spPr>
          <a:xfrm>
            <a:off x="2611831" y="2440315"/>
            <a:ext cx="6810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ĐẠO ĐỨC</a:t>
            </a:r>
          </a:p>
        </p:txBody>
      </p:sp>
    </p:spTree>
    <p:extLst>
      <p:ext uri="{BB962C8B-B14F-4D97-AF65-F5344CB8AC3E}">
        <p14:creationId xmlns:p14="http://schemas.microsoft.com/office/powerpoint/2010/main" val="1966808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A9941D35-9D78-4813-A3F6-A2E5E7BF7176}"/>
              </a:ext>
            </a:extLst>
          </p:cNvPr>
          <p:cNvSpPr/>
          <p:nvPr/>
        </p:nvSpPr>
        <p:spPr>
          <a:xfrm>
            <a:off x="124677" y="124999"/>
            <a:ext cx="2854497" cy="785862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3B92A0-8515-4091-895B-7AF31D49A181}"/>
              </a:ext>
            </a:extLst>
          </p:cNvPr>
          <p:cNvSpPr/>
          <p:nvPr/>
        </p:nvSpPr>
        <p:spPr>
          <a:xfrm>
            <a:off x="1135626" y="1143834"/>
            <a:ext cx="9920747" cy="1170039"/>
          </a:xfrm>
          <a:prstGeom prst="roundRect">
            <a:avLst>
              <a:gd name="adj" fmla="val 13418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41EAE3-0897-4A54-A65D-8B5B375B7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306" y="622050"/>
            <a:ext cx="2069828" cy="2047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D6C451-A189-41D6-8283-0936BE83379B}"/>
              </a:ext>
            </a:extLst>
          </p:cNvPr>
          <p:cNvSpPr txBox="1"/>
          <p:nvPr/>
        </p:nvSpPr>
        <p:spPr>
          <a:xfrm>
            <a:off x="1318911" y="1166790"/>
            <a:ext cx="8242959" cy="107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 lớp chia làm 4 nhóm, đóng vai diễn lại và thể hiện cảm xúc phù hợp.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E021E4-0AEB-4315-A496-E2DD4C556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48" y="3429000"/>
            <a:ext cx="4774906" cy="31404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9D485C-F52F-4163-BEA6-9AAD6E8FC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915" y="3260320"/>
            <a:ext cx="4535061" cy="333972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C254FB-18C9-4CFE-A17F-DDA54AC749F2}"/>
              </a:ext>
            </a:extLst>
          </p:cNvPr>
          <p:cNvSpPr/>
          <p:nvPr/>
        </p:nvSpPr>
        <p:spPr>
          <a:xfrm>
            <a:off x="3336601" y="3011137"/>
            <a:ext cx="2281083" cy="498366"/>
          </a:xfrm>
          <a:prstGeom prst="roundRect">
            <a:avLst>
              <a:gd name="adj" fmla="val 13418"/>
            </a:avLst>
          </a:prstGeom>
          <a:solidFill>
            <a:schemeClr val="accent5">
              <a:lumMod val="75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BB10D6-30FC-4CB3-90F8-145DCD82F3AE}"/>
              </a:ext>
            </a:extLst>
          </p:cNvPr>
          <p:cNvSpPr/>
          <p:nvPr/>
        </p:nvSpPr>
        <p:spPr>
          <a:xfrm>
            <a:off x="6849362" y="3011137"/>
            <a:ext cx="2281083" cy="498366"/>
          </a:xfrm>
          <a:prstGeom prst="roundRect">
            <a:avLst>
              <a:gd name="adj" fmla="val 13418"/>
            </a:avLst>
          </a:prstGeom>
          <a:solidFill>
            <a:schemeClr val="accent5">
              <a:lumMod val="75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2141951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A709B36-F1EE-488E-8A3A-C6E8F46BD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56"/>
          <a:stretch/>
        </p:blipFill>
        <p:spPr>
          <a:xfrm>
            <a:off x="7429304" y="2751060"/>
            <a:ext cx="4000201" cy="3838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D63856-4D90-43B0-B69B-C4122C09C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297"/>
          <a:stretch/>
        </p:blipFill>
        <p:spPr>
          <a:xfrm>
            <a:off x="946562" y="2819193"/>
            <a:ext cx="3779674" cy="3838407"/>
          </a:xfrm>
          <a:prstGeom prst="rect">
            <a:avLst/>
          </a:prstGeom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A9941D35-9D78-4813-A3F6-A2E5E7BF7176}"/>
              </a:ext>
            </a:extLst>
          </p:cNvPr>
          <p:cNvSpPr/>
          <p:nvPr/>
        </p:nvSpPr>
        <p:spPr>
          <a:xfrm>
            <a:off x="124677" y="124999"/>
            <a:ext cx="2854497" cy="785862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3B92A0-8515-4091-895B-7AF31D49A181}"/>
              </a:ext>
            </a:extLst>
          </p:cNvPr>
          <p:cNvSpPr/>
          <p:nvPr/>
        </p:nvSpPr>
        <p:spPr>
          <a:xfrm>
            <a:off x="1135626" y="1143834"/>
            <a:ext cx="9920747" cy="1170039"/>
          </a:xfrm>
          <a:prstGeom prst="roundRect">
            <a:avLst>
              <a:gd name="adj" fmla="val 13418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41EAE3-0897-4A54-A65D-8B5B375B7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306" y="622050"/>
            <a:ext cx="2069828" cy="2047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D6C451-A189-41D6-8283-0936BE83379B}"/>
              </a:ext>
            </a:extLst>
          </p:cNvPr>
          <p:cNvSpPr txBox="1"/>
          <p:nvPr/>
        </p:nvSpPr>
        <p:spPr>
          <a:xfrm>
            <a:off x="1318911" y="1166790"/>
            <a:ext cx="8242959" cy="107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 lớp chia làm 4 nhóm, đóng vai diễn lại và thể hiện cảm xúc phù hợp.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C254FB-18C9-4CFE-A17F-DDA54AC749F2}"/>
              </a:ext>
            </a:extLst>
          </p:cNvPr>
          <p:cNvSpPr/>
          <p:nvPr/>
        </p:nvSpPr>
        <p:spPr>
          <a:xfrm>
            <a:off x="3155601" y="2835657"/>
            <a:ext cx="1872026" cy="578275"/>
          </a:xfrm>
          <a:prstGeom prst="roundRect">
            <a:avLst>
              <a:gd name="adj" fmla="val 13418"/>
            </a:avLst>
          </a:prstGeom>
          <a:solidFill>
            <a:schemeClr val="accent5">
              <a:lumMod val="75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BB10D6-30FC-4CB3-90F8-145DCD82F3AE}"/>
              </a:ext>
            </a:extLst>
          </p:cNvPr>
          <p:cNvSpPr/>
          <p:nvPr/>
        </p:nvSpPr>
        <p:spPr>
          <a:xfrm>
            <a:off x="7127914" y="2835657"/>
            <a:ext cx="1872868" cy="578275"/>
          </a:xfrm>
          <a:prstGeom prst="roundRect">
            <a:avLst>
              <a:gd name="adj" fmla="val 13418"/>
            </a:avLst>
          </a:prstGeom>
          <a:solidFill>
            <a:schemeClr val="accent5">
              <a:lumMod val="75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4</a:t>
            </a:r>
          </a:p>
        </p:txBody>
      </p:sp>
    </p:spTree>
    <p:extLst>
      <p:ext uri="{BB962C8B-B14F-4D97-AF65-F5344CB8AC3E}">
        <p14:creationId xmlns:p14="http://schemas.microsoft.com/office/powerpoint/2010/main" val="3396298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"/>
          <p:cNvSpPr txBox="1">
            <a:spLocks noGrp="1"/>
          </p:cNvSpPr>
          <p:nvPr>
            <p:ph type="subTitle" idx="1"/>
          </p:nvPr>
        </p:nvSpPr>
        <p:spPr>
          <a:xfrm>
            <a:off x="688625" y="985272"/>
            <a:ext cx="6614000" cy="511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Aft>
                <a:spcPts val="1067"/>
              </a:spcAft>
            </a:pPr>
            <a:r>
              <a:rPr lang="en" sz="16600" b="1" dirty="0">
                <a:ln w="22225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16600" b="1" dirty="0">
              <a:ln w="22225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5" name="Google Shape;385;p36"/>
          <p:cNvPicPr preferRelativeResize="0"/>
          <p:nvPr/>
        </p:nvPicPr>
        <p:blipFill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1330" y="463901"/>
            <a:ext cx="1995249" cy="17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4401" y="1542425"/>
            <a:ext cx="3742567" cy="499451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6"/>
          <p:cNvSpPr/>
          <p:nvPr/>
        </p:nvSpPr>
        <p:spPr>
          <a:xfrm>
            <a:off x="9047544" y="768016"/>
            <a:ext cx="465525" cy="9461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sz="2400" b="1" dirty="0">
              <a:gradFill>
                <a:gsLst>
                  <a:gs pos="0">
                    <a:srgbClr val="FF9F4D"/>
                  </a:gs>
                  <a:gs pos="58000">
                    <a:schemeClr val="accent5"/>
                  </a:gs>
                  <a:gs pos="100000">
                    <a:schemeClr val="accent5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Bebas Neue"/>
            </a:endParaRPr>
          </a:p>
        </p:txBody>
      </p:sp>
      <p:grpSp>
        <p:nvGrpSpPr>
          <p:cNvPr id="10" name="Google Shape;753;p48">
            <a:extLst>
              <a:ext uri="{FF2B5EF4-FFF2-40B4-BE49-F238E27FC236}">
                <a16:creationId xmlns:a16="http://schemas.microsoft.com/office/drawing/2014/main" id="{3777005C-6422-46F5-847D-2ACAD68DA9DF}"/>
              </a:ext>
            </a:extLst>
          </p:cNvPr>
          <p:cNvGrpSpPr/>
          <p:nvPr/>
        </p:nvGrpSpPr>
        <p:grpSpPr>
          <a:xfrm>
            <a:off x="8874884" y="614644"/>
            <a:ext cx="844151" cy="1099486"/>
            <a:chOff x="584925" y="922575"/>
            <a:chExt cx="415200" cy="502525"/>
          </a:xfrm>
        </p:grpSpPr>
        <p:sp>
          <p:nvSpPr>
            <p:cNvPr id="11" name="Google Shape;754;p48">
              <a:extLst>
                <a:ext uri="{FF2B5EF4-FFF2-40B4-BE49-F238E27FC236}">
                  <a16:creationId xmlns:a16="http://schemas.microsoft.com/office/drawing/2014/main" id="{6F41CF01-34E7-4EAC-91B2-AA44DAAAC1AB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" name="Google Shape;755;p48">
              <a:extLst>
                <a:ext uri="{FF2B5EF4-FFF2-40B4-BE49-F238E27FC236}">
                  <a16:creationId xmlns:a16="http://schemas.microsoft.com/office/drawing/2014/main" id="{9215DE94-E17A-4130-8318-00FB642E86A1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" name="Google Shape;756;p48">
              <a:extLst>
                <a:ext uri="{FF2B5EF4-FFF2-40B4-BE49-F238E27FC236}">
                  <a16:creationId xmlns:a16="http://schemas.microsoft.com/office/drawing/2014/main" id="{2726BD85-FBEF-4EEC-8A56-D5F67EE99772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10C12AD-4543-45EE-B7B4-9EBF7A90E98A}"/>
              </a:ext>
            </a:extLst>
          </p:cNvPr>
          <p:cNvGrpSpPr/>
          <p:nvPr/>
        </p:nvGrpSpPr>
        <p:grpSpPr>
          <a:xfrm>
            <a:off x="1456037" y="428054"/>
            <a:ext cx="8553201" cy="2297392"/>
            <a:chOff x="1731603" y="1548363"/>
            <a:chExt cx="8176066" cy="385081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E2693C4E-5F95-43ED-BA73-C4A0746155D9}"/>
                </a:ext>
              </a:extLst>
            </p:cNvPr>
            <p:cNvSpPr/>
            <p:nvPr/>
          </p:nvSpPr>
          <p:spPr>
            <a:xfrm>
              <a:off x="1731603" y="1548363"/>
              <a:ext cx="8176066" cy="3850817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0B681E-4177-48BE-81BE-2CF6A9887398}"/>
                </a:ext>
              </a:extLst>
            </p:cNvPr>
            <p:cNvSpPr txBox="1"/>
            <p:nvPr/>
          </p:nvSpPr>
          <p:spPr>
            <a:xfrm>
              <a:off x="2703617" y="2214375"/>
              <a:ext cx="5942920" cy="2189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ngày</a:t>
              </a:r>
              <a:endPara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AEA3757-AAB2-4D6C-8AE5-3615428E0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34" y="0"/>
            <a:ext cx="2229781" cy="2229781"/>
          </a:xfrm>
          <a:prstGeom prst="rect">
            <a:avLst/>
          </a:prstGeom>
        </p:spPr>
      </p:pic>
      <p:pic>
        <p:nvPicPr>
          <p:cNvPr id="9226" name="Picture 10" descr="7 sự thật bất ngờ về cảm xúc con người | Prudential Việt Nam">
            <a:extLst>
              <a:ext uri="{FF2B5EF4-FFF2-40B4-BE49-F238E27FC236}">
                <a16:creationId xmlns:a16="http://schemas.microsoft.com/office/drawing/2014/main" id="{415CAE31-D401-409B-8695-419A2F250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96" y="3021248"/>
            <a:ext cx="9360310" cy="3836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81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F8150E-B6BB-4F5D-9510-57400C875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" y="1172548"/>
            <a:ext cx="12175188" cy="50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95A67-2088-4B0E-AA9C-4909804F0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9481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354;p33">
            <a:extLst>
              <a:ext uri="{FF2B5EF4-FFF2-40B4-BE49-F238E27FC236}">
                <a16:creationId xmlns:a16="http://schemas.microsoft.com/office/drawing/2014/main" id="{B0AADFC2-680B-4052-AD03-FEB0C05FBE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3320" y="217171"/>
            <a:ext cx="2678239" cy="19203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55;p33">
            <a:extLst>
              <a:ext uri="{FF2B5EF4-FFF2-40B4-BE49-F238E27FC236}">
                <a16:creationId xmlns:a16="http://schemas.microsoft.com/office/drawing/2014/main" id="{34F844F7-53A3-48B6-9EEF-B14E6A338610}"/>
              </a:ext>
            </a:extLst>
          </p:cNvPr>
          <p:cNvSpPr/>
          <p:nvPr/>
        </p:nvSpPr>
        <p:spPr>
          <a:xfrm>
            <a:off x="8941974" y="757566"/>
            <a:ext cx="2360930" cy="5880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 dirty="0">
                <a:ln>
                  <a:noFill/>
                </a:ln>
                <a:gradFill>
                  <a:gsLst>
                    <a:gs pos="0">
                      <a:srgbClr val="9FFAFF"/>
                    </a:gs>
                    <a:gs pos="58000">
                      <a:schemeClr val="accent1"/>
                    </a:gs>
                    <a:gs pos="100000">
                      <a:schemeClr val="accent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ebas Neue"/>
              </a:rPr>
              <a:t>Thanks!</a:t>
            </a:r>
          </a:p>
        </p:txBody>
      </p:sp>
      <p:pic>
        <p:nvPicPr>
          <p:cNvPr id="13" name="Google Shape;356;p33">
            <a:extLst>
              <a:ext uri="{FF2B5EF4-FFF2-40B4-BE49-F238E27FC236}">
                <a16:creationId xmlns:a16="http://schemas.microsoft.com/office/drawing/2014/main" id="{E1E13079-E7D3-4DE0-9BB3-A9A73DDE7FF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8960" y="1345652"/>
            <a:ext cx="4523408" cy="52951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CF9E4A-EB4E-4543-B627-7A6D9A7AFD53}"/>
              </a:ext>
            </a:extLst>
          </p:cNvPr>
          <p:cNvSpPr txBox="1"/>
          <p:nvPr/>
        </p:nvSpPr>
        <p:spPr>
          <a:xfrm>
            <a:off x="-229870" y="2459504"/>
            <a:ext cx="983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F11F72-FD32-4EBC-926D-321583232921}"/>
              </a:ext>
            </a:extLst>
          </p:cNvPr>
          <p:cNvSpPr/>
          <p:nvPr/>
        </p:nvSpPr>
        <p:spPr>
          <a:xfrm>
            <a:off x="2954271" y="2250303"/>
            <a:ext cx="9093647" cy="2357393"/>
          </a:xfrm>
          <a:prstGeom prst="roundRect">
            <a:avLst/>
          </a:prstGeom>
          <a:solidFill>
            <a:schemeClr val="bg2">
              <a:alpha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ECA43-C30E-4108-B191-8398A93786B8}"/>
              </a:ext>
            </a:extLst>
          </p:cNvPr>
          <p:cNvSpPr txBox="1"/>
          <p:nvPr/>
        </p:nvSpPr>
        <p:spPr>
          <a:xfrm>
            <a:off x="2810187" y="2368377"/>
            <a:ext cx="9381813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“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Niềm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Hùng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ECD6C98-EB35-40C5-916E-F575469CB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3" y="2127234"/>
            <a:ext cx="2480462" cy="2480462"/>
          </a:xfrm>
          <a:prstGeom prst="rect">
            <a:avLst/>
          </a:prstGeom>
        </p:spPr>
      </p:pic>
      <p:pic>
        <p:nvPicPr>
          <p:cNvPr id="7" name="NiemVuiCuaEm-VA_3zrfj">
            <a:hlinkClick r:id="" action="ppaction://media"/>
            <a:extLst>
              <a:ext uri="{FF2B5EF4-FFF2-40B4-BE49-F238E27FC236}">
                <a16:creationId xmlns:a16="http://schemas.microsoft.com/office/drawing/2014/main" id="{031E7D42-BCE7-490A-87F1-19888759D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7415" y="690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7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9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454C8C-BBEC-48FD-AA65-EB5D62B42E38}"/>
              </a:ext>
            </a:extLst>
          </p:cNvPr>
          <p:cNvGrpSpPr/>
          <p:nvPr/>
        </p:nvGrpSpPr>
        <p:grpSpPr>
          <a:xfrm>
            <a:off x="2498072" y="474771"/>
            <a:ext cx="8769696" cy="2328028"/>
            <a:chOff x="1731603" y="1430706"/>
            <a:chExt cx="8176066" cy="396847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D18DE696-7F9F-4051-8DF8-F1B7B10478D0}"/>
                </a:ext>
              </a:extLst>
            </p:cNvPr>
            <p:cNvSpPr/>
            <p:nvPr/>
          </p:nvSpPr>
          <p:spPr>
            <a:xfrm>
              <a:off x="1731603" y="1430706"/>
              <a:ext cx="8176066" cy="3968474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9E854E-51C5-4F43-920B-4542C3D6C481}"/>
                </a:ext>
              </a:extLst>
            </p:cNvPr>
            <p:cNvSpPr txBox="1"/>
            <p:nvPr/>
          </p:nvSpPr>
          <p:spPr>
            <a:xfrm>
              <a:off x="2853753" y="2301752"/>
              <a:ext cx="6315997" cy="2226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thấy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F2EC250-BE7B-4F60-B96A-5D5BD31F1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3" y="2291816"/>
            <a:ext cx="2136369" cy="213636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AD3AA5C-2901-4A98-AF03-350788AE91EE}"/>
              </a:ext>
            </a:extLst>
          </p:cNvPr>
          <p:cNvGrpSpPr/>
          <p:nvPr/>
        </p:nvGrpSpPr>
        <p:grpSpPr>
          <a:xfrm>
            <a:off x="2498072" y="3487023"/>
            <a:ext cx="8022445" cy="2896206"/>
            <a:chOff x="1731603" y="1548363"/>
            <a:chExt cx="8176066" cy="385081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5710A9B4-1518-4FF9-B392-165CA9CAD2BD}"/>
                </a:ext>
              </a:extLst>
            </p:cNvPr>
            <p:cNvSpPr/>
            <p:nvPr/>
          </p:nvSpPr>
          <p:spPr>
            <a:xfrm>
              <a:off x="1731603" y="1548363"/>
              <a:ext cx="8176066" cy="3850817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D27088-8142-487B-B922-33AA1F28C178}"/>
                </a:ext>
              </a:extLst>
            </p:cNvPr>
            <p:cNvSpPr txBox="1"/>
            <p:nvPr/>
          </p:nvSpPr>
          <p:spPr>
            <a:xfrm>
              <a:off x="2542875" y="2424893"/>
              <a:ext cx="6783603" cy="1736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nghe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Niềm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420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anh sách các cảm xúc: 54 cách để nói những gì bạn đang cảm thấy | Vinmec">
            <a:extLst>
              <a:ext uri="{FF2B5EF4-FFF2-40B4-BE49-F238E27FC236}">
                <a16:creationId xmlns:a16="http://schemas.microsoft.com/office/drawing/2014/main" id="{30771377-28D6-46F0-8634-DC826A08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07" y="2533650"/>
            <a:ext cx="7705611" cy="43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BE91EB-77BD-4915-B95C-A16EC85660AA}"/>
              </a:ext>
            </a:extLst>
          </p:cNvPr>
          <p:cNvSpPr/>
          <p:nvPr/>
        </p:nvSpPr>
        <p:spPr>
          <a:xfrm>
            <a:off x="790575" y="695621"/>
            <a:ext cx="10696575" cy="1966299"/>
          </a:xfrm>
          <a:prstGeom prst="roundRect">
            <a:avLst>
              <a:gd name="adj" fmla="val 7971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36592-D981-4033-B671-0C9BB1CC42C0}"/>
              </a:ext>
            </a:extLst>
          </p:cNvPr>
          <p:cNvSpPr txBox="1"/>
          <p:nvPr/>
        </p:nvSpPr>
        <p:spPr>
          <a:xfrm>
            <a:off x="967818" y="1034963"/>
            <a:ext cx="102563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1E263A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F36846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XÚC CỦA EM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750835-E2EF-40EC-ACAC-7842F04A4F44}"/>
              </a:ext>
            </a:extLst>
          </p:cNvPr>
          <p:cNvSpPr/>
          <p:nvPr/>
        </p:nvSpPr>
        <p:spPr>
          <a:xfrm>
            <a:off x="4889221" y="372753"/>
            <a:ext cx="2384981" cy="6457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9</a:t>
            </a:r>
          </a:p>
        </p:txBody>
      </p:sp>
    </p:spTree>
    <p:extLst>
      <p:ext uri="{BB962C8B-B14F-4D97-AF65-F5344CB8AC3E}">
        <p14:creationId xmlns:p14="http://schemas.microsoft.com/office/powerpoint/2010/main" val="20132869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2"/>
          <p:cNvGrpSpPr/>
          <p:nvPr/>
        </p:nvGrpSpPr>
        <p:grpSpPr>
          <a:xfrm>
            <a:off x="8450716" y="1872544"/>
            <a:ext cx="3786968" cy="4860033"/>
            <a:chOff x="5864288" y="1238675"/>
            <a:chExt cx="2840226" cy="3645025"/>
          </a:xfrm>
        </p:grpSpPr>
        <p:pic>
          <p:nvPicPr>
            <p:cNvPr id="181" name="Google Shape;18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52;p12">
            <a:extLst>
              <a:ext uri="{FF2B5EF4-FFF2-40B4-BE49-F238E27FC236}">
                <a16:creationId xmlns:a16="http://schemas.microsoft.com/office/drawing/2014/main" id="{8D9547E2-01AD-45A4-905B-1C5E8350479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2079" y="1711470"/>
            <a:ext cx="820766" cy="73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59;p12">
            <a:extLst>
              <a:ext uri="{FF2B5EF4-FFF2-40B4-BE49-F238E27FC236}">
                <a16:creationId xmlns:a16="http://schemas.microsoft.com/office/drawing/2014/main" id="{3C34201A-52F5-49A8-A748-01299BA07295}"/>
              </a:ext>
            </a:extLst>
          </p:cNvPr>
          <p:cNvGrpSpPr/>
          <p:nvPr/>
        </p:nvGrpSpPr>
        <p:grpSpPr>
          <a:xfrm>
            <a:off x="9723282" y="1872544"/>
            <a:ext cx="358351" cy="298118"/>
            <a:chOff x="1926350" y="995225"/>
            <a:chExt cx="428650" cy="356600"/>
          </a:xfrm>
        </p:grpSpPr>
        <p:sp>
          <p:nvSpPr>
            <p:cNvPr id="25" name="Google Shape;60;p12">
              <a:extLst>
                <a:ext uri="{FF2B5EF4-FFF2-40B4-BE49-F238E27FC236}">
                  <a16:creationId xmlns:a16="http://schemas.microsoft.com/office/drawing/2014/main" id="{C753834A-32D7-46A8-9B33-CB3AE0A0A14E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61;p12">
              <a:extLst>
                <a:ext uri="{FF2B5EF4-FFF2-40B4-BE49-F238E27FC236}">
                  <a16:creationId xmlns:a16="http://schemas.microsoft.com/office/drawing/2014/main" id="{9B57BF40-7286-426F-BF3E-E93C4D0FF7C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62;p12">
              <a:extLst>
                <a:ext uri="{FF2B5EF4-FFF2-40B4-BE49-F238E27FC236}">
                  <a16:creationId xmlns:a16="http://schemas.microsoft.com/office/drawing/2014/main" id="{E48A895E-905D-422D-8FB7-3C178279BBCF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63;p12">
              <a:extLst>
                <a:ext uri="{FF2B5EF4-FFF2-40B4-BE49-F238E27FC236}">
                  <a16:creationId xmlns:a16="http://schemas.microsoft.com/office/drawing/2014/main" id="{72923CF4-DFCB-4573-B5FF-66AE8AEF474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BA5657-DE63-4FF4-B101-D2F12714EF76}"/>
              </a:ext>
            </a:extLst>
          </p:cNvPr>
          <p:cNvGrpSpPr/>
          <p:nvPr/>
        </p:nvGrpSpPr>
        <p:grpSpPr>
          <a:xfrm>
            <a:off x="490617" y="2448570"/>
            <a:ext cx="4175760" cy="3833282"/>
            <a:chOff x="170510" y="2125727"/>
            <a:chExt cx="4175760" cy="3833282"/>
          </a:xfrm>
        </p:grpSpPr>
        <p:sp>
          <p:nvSpPr>
            <p:cNvPr id="30" name="Google Shape;262;p36">
              <a:extLst>
                <a:ext uri="{FF2B5EF4-FFF2-40B4-BE49-F238E27FC236}">
                  <a16:creationId xmlns:a16="http://schemas.microsoft.com/office/drawing/2014/main" id="{2CE055DA-71D7-483A-A5BA-DA1B458673D6}"/>
                </a:ext>
              </a:extLst>
            </p:cNvPr>
            <p:cNvSpPr/>
            <p:nvPr/>
          </p:nvSpPr>
          <p:spPr>
            <a:xfrm>
              <a:off x="401158" y="2125727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55EAC7-9097-418A-AABA-7DAEFF621235}"/>
                </a:ext>
              </a:extLst>
            </p:cNvPr>
            <p:cNvSpPr txBox="1"/>
            <p:nvPr/>
          </p:nvSpPr>
          <p:spPr>
            <a:xfrm>
              <a:off x="170510" y="3423920"/>
              <a:ext cx="4175760" cy="1231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205596B-173C-4323-99F7-74D3762BC99D}"/>
              </a:ext>
            </a:extLst>
          </p:cNvPr>
          <p:cNvGrpSpPr/>
          <p:nvPr/>
        </p:nvGrpSpPr>
        <p:grpSpPr>
          <a:xfrm>
            <a:off x="4833018" y="2448570"/>
            <a:ext cx="4175760" cy="3833282"/>
            <a:chOff x="4726316" y="2080176"/>
            <a:chExt cx="4175760" cy="3833282"/>
          </a:xfrm>
        </p:grpSpPr>
        <p:sp>
          <p:nvSpPr>
            <p:cNvPr id="31" name="Google Shape;263;p36">
              <a:extLst>
                <a:ext uri="{FF2B5EF4-FFF2-40B4-BE49-F238E27FC236}">
                  <a16:creationId xmlns:a16="http://schemas.microsoft.com/office/drawing/2014/main" id="{6ADDA033-AA0E-42C5-9A0A-BA28B1484B21}"/>
                </a:ext>
              </a:extLst>
            </p:cNvPr>
            <p:cNvSpPr/>
            <p:nvPr/>
          </p:nvSpPr>
          <p:spPr>
            <a:xfrm>
              <a:off x="4956964" y="2080176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8EBD4D-91A0-414B-BF21-3368DE7145CB}"/>
                </a:ext>
              </a:extLst>
            </p:cNvPr>
            <p:cNvSpPr txBox="1"/>
            <p:nvPr/>
          </p:nvSpPr>
          <p:spPr>
            <a:xfrm>
              <a:off x="4726316" y="3143420"/>
              <a:ext cx="4175760" cy="1822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22DE280-4F9C-4B57-80D0-6D8E8F6E9C90}"/>
              </a:ext>
            </a:extLst>
          </p:cNvPr>
          <p:cNvSpPr txBox="1"/>
          <p:nvPr/>
        </p:nvSpPr>
        <p:spPr>
          <a:xfrm>
            <a:off x="1847383" y="1562481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5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01</a:t>
            </a:r>
            <a:endParaRPr kumimoji="0" lang="en" sz="900" b="1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D1EA31-14D3-4613-B735-68A6B1F2C6B3}"/>
              </a:ext>
            </a:extLst>
          </p:cNvPr>
          <p:cNvSpPr txBox="1"/>
          <p:nvPr/>
        </p:nvSpPr>
        <p:spPr>
          <a:xfrm>
            <a:off x="6217940" y="1562481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5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02</a:t>
            </a:r>
            <a:endParaRPr kumimoji="0" lang="en" sz="900" b="1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CB08B-BD86-4E3A-B925-0DE07AD54201}"/>
              </a:ext>
            </a:extLst>
          </p:cNvPr>
          <p:cNvSpPr txBox="1"/>
          <p:nvPr/>
        </p:nvSpPr>
        <p:spPr>
          <a:xfrm>
            <a:off x="562589" y="257383"/>
            <a:ext cx="900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1E263A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0494" y="344559"/>
            <a:ext cx="1995249" cy="179182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>
            <a:off x="9086936" y="768015"/>
            <a:ext cx="335933" cy="9335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sz="2400" b="1" dirty="0">
              <a:gradFill>
                <a:gsLst>
                  <a:gs pos="0">
                    <a:srgbClr val="FF9F4D"/>
                  </a:gs>
                  <a:gs pos="58000">
                    <a:schemeClr val="accent5"/>
                  </a:gs>
                  <a:gs pos="100000">
                    <a:schemeClr val="accent5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Bebas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31DD8-A103-41E6-A9E6-ADFFDC343B91}"/>
              </a:ext>
            </a:extLst>
          </p:cNvPr>
          <p:cNvSpPr txBox="1"/>
          <p:nvPr/>
        </p:nvSpPr>
        <p:spPr>
          <a:xfrm>
            <a:off x="-630406" y="938512"/>
            <a:ext cx="9002153" cy="52014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17" name="Google Shape;761;p48">
            <a:extLst>
              <a:ext uri="{FF2B5EF4-FFF2-40B4-BE49-F238E27FC236}">
                <a16:creationId xmlns:a16="http://schemas.microsoft.com/office/drawing/2014/main" id="{99A01C97-0475-411D-B6B8-B7FFDC7D20BD}"/>
              </a:ext>
            </a:extLst>
          </p:cNvPr>
          <p:cNvGrpSpPr/>
          <p:nvPr/>
        </p:nvGrpSpPr>
        <p:grpSpPr>
          <a:xfrm>
            <a:off x="8644958" y="516179"/>
            <a:ext cx="1486320" cy="1026246"/>
            <a:chOff x="1926350" y="995225"/>
            <a:chExt cx="428650" cy="356600"/>
          </a:xfrm>
        </p:grpSpPr>
        <p:sp>
          <p:nvSpPr>
            <p:cNvPr id="18" name="Google Shape;762;p48">
              <a:extLst>
                <a:ext uri="{FF2B5EF4-FFF2-40B4-BE49-F238E27FC236}">
                  <a16:creationId xmlns:a16="http://schemas.microsoft.com/office/drawing/2014/main" id="{23A504A7-FD08-4152-A9CB-BF10037970E1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" name="Google Shape;763;p48">
              <a:extLst>
                <a:ext uri="{FF2B5EF4-FFF2-40B4-BE49-F238E27FC236}">
                  <a16:creationId xmlns:a16="http://schemas.microsoft.com/office/drawing/2014/main" id="{530FA1E7-3AE4-494B-B2A7-D039C7938F4C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764;p48">
              <a:extLst>
                <a:ext uri="{FF2B5EF4-FFF2-40B4-BE49-F238E27FC236}">
                  <a16:creationId xmlns:a16="http://schemas.microsoft.com/office/drawing/2014/main" id="{9C8DEBD0-DC94-47FE-BF20-A49BCC424CB1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765;p48">
              <a:extLst>
                <a:ext uri="{FF2B5EF4-FFF2-40B4-BE49-F238E27FC236}">
                  <a16:creationId xmlns:a16="http://schemas.microsoft.com/office/drawing/2014/main" id="{D3B818CC-7675-4DF1-9500-8D03F90C8B16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1" name="Google Shape;688;p47">
            <a:extLst>
              <a:ext uri="{FF2B5EF4-FFF2-40B4-BE49-F238E27FC236}">
                <a16:creationId xmlns:a16="http://schemas.microsoft.com/office/drawing/2014/main" id="{55A217A6-FE2C-44CB-8FB9-FE01D9A32F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5310" y="1542425"/>
            <a:ext cx="4014952" cy="520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F1640A-4BA0-455F-A9A3-069D0066F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2"/>
          <a:stretch/>
        </p:blipFill>
        <p:spPr>
          <a:xfrm>
            <a:off x="3152466" y="2525433"/>
            <a:ext cx="6590980" cy="4178071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0E9E2478-6F41-4AB5-8A11-C6DA8A9D24FE}"/>
              </a:ext>
            </a:extLst>
          </p:cNvPr>
          <p:cNvSpPr/>
          <p:nvPr/>
        </p:nvSpPr>
        <p:spPr>
          <a:xfrm>
            <a:off x="124677" y="124999"/>
            <a:ext cx="2854497" cy="785862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71F463-0F6E-407E-A132-CA13710034F8}"/>
              </a:ext>
            </a:extLst>
          </p:cNvPr>
          <p:cNvSpPr/>
          <p:nvPr/>
        </p:nvSpPr>
        <p:spPr>
          <a:xfrm>
            <a:off x="1455174" y="1157596"/>
            <a:ext cx="9026013" cy="1683927"/>
          </a:xfrm>
          <a:prstGeom prst="roundRect">
            <a:avLst>
              <a:gd name="adj" fmla="val 4783"/>
            </a:avLst>
          </a:prstGeom>
          <a:solidFill>
            <a:schemeClr val="bg1"/>
          </a:solidFill>
          <a:ln w="28575">
            <a:solidFill>
              <a:schemeClr val="bg1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5DBC9-372E-47E1-8735-1029D4044140}"/>
              </a:ext>
            </a:extLst>
          </p:cNvPr>
          <p:cNvSpPr txBox="1"/>
          <p:nvPr/>
        </p:nvSpPr>
        <p:spPr>
          <a:xfrm>
            <a:off x="1627185" y="1201552"/>
            <a:ext cx="7748873" cy="1596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D5876F7-46C2-48E1-B765-E022B5AA8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912" y="698090"/>
            <a:ext cx="2221411" cy="222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96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34C7AE-F0B6-4684-B1DC-A61DD7DE2548}"/>
              </a:ext>
            </a:extLst>
          </p:cNvPr>
          <p:cNvSpPr/>
          <p:nvPr/>
        </p:nvSpPr>
        <p:spPr>
          <a:xfrm>
            <a:off x="1107235" y="2144968"/>
            <a:ext cx="10213504" cy="42165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06824-C4E9-45FE-8B90-A9259E8B3BB2}"/>
              </a:ext>
            </a:extLst>
          </p:cNvPr>
          <p:cNvSpPr txBox="1"/>
          <p:nvPr/>
        </p:nvSpPr>
        <p:spPr>
          <a:xfrm>
            <a:off x="1607292" y="2436948"/>
            <a:ext cx="8966195" cy="376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kỉ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hứa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nl-N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xuyên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khen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ngợi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9703CC-DD58-425C-AE9E-B3DEDB33FF0D}"/>
              </a:ext>
            </a:extLst>
          </p:cNvPr>
          <p:cNvGrpSpPr/>
          <p:nvPr/>
        </p:nvGrpSpPr>
        <p:grpSpPr>
          <a:xfrm>
            <a:off x="3258011" y="790089"/>
            <a:ext cx="6238874" cy="1517898"/>
            <a:chOff x="3450848" y="991294"/>
            <a:chExt cx="6238874" cy="15178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48A487E-E68C-402C-8503-963BA5867D80}"/>
                </a:ext>
              </a:extLst>
            </p:cNvPr>
            <p:cNvSpPr/>
            <p:nvPr/>
          </p:nvSpPr>
          <p:spPr>
            <a:xfrm>
              <a:off x="3795252" y="991294"/>
              <a:ext cx="5673213" cy="1517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839481-59A1-4C09-A418-3BAFB9F8ED0C}"/>
                </a:ext>
              </a:extLst>
            </p:cNvPr>
            <p:cNvSpPr txBox="1"/>
            <p:nvPr/>
          </p:nvSpPr>
          <p:spPr>
            <a:xfrm>
              <a:off x="3450848" y="1120255"/>
              <a:ext cx="62388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THEO NHÓM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0CF4AF-8529-4330-B4DA-4419D0958647}"/>
                </a:ext>
              </a:extLst>
            </p:cNvPr>
            <p:cNvSpPr/>
            <p:nvPr/>
          </p:nvSpPr>
          <p:spPr>
            <a:xfrm>
              <a:off x="5562794" y="1907089"/>
              <a:ext cx="2243579" cy="4377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4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34A6B5A9-473A-4947-8A17-936B7855F5C9}"/>
              </a:ext>
            </a:extLst>
          </p:cNvPr>
          <p:cNvSpPr/>
          <p:nvPr/>
        </p:nvSpPr>
        <p:spPr>
          <a:xfrm>
            <a:off x="124677" y="124999"/>
            <a:ext cx="2854497" cy="785862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4925DFD-49FE-4458-85C1-6F7B3784D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26" y="919050"/>
            <a:ext cx="1490795" cy="149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77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083EE745-72FE-4AC6-8FE5-06966286CA8F}"/>
              </a:ext>
            </a:extLst>
          </p:cNvPr>
          <p:cNvSpPr/>
          <p:nvPr/>
        </p:nvSpPr>
        <p:spPr>
          <a:xfrm>
            <a:off x="124677" y="124999"/>
            <a:ext cx="2854497" cy="785862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1DC2FB-7331-4545-B507-E1B5ED2EC29C}"/>
              </a:ext>
            </a:extLst>
          </p:cNvPr>
          <p:cNvGrpSpPr/>
          <p:nvPr/>
        </p:nvGrpSpPr>
        <p:grpSpPr>
          <a:xfrm>
            <a:off x="477179" y="1322705"/>
            <a:ext cx="6080932" cy="785862"/>
            <a:chOff x="801644" y="4178709"/>
            <a:chExt cx="9669328" cy="2094271"/>
          </a:xfrm>
          <a:solidFill>
            <a:schemeClr val="bg1"/>
          </a:solidFill>
        </p:grpSpPr>
        <p:sp>
          <p:nvSpPr>
            <p:cNvPr id="7" name="Rectangle: Diagonal Corners Rounded 6">
              <a:extLst>
                <a:ext uri="{FF2B5EF4-FFF2-40B4-BE49-F238E27FC236}">
                  <a16:creationId xmlns:a16="http://schemas.microsoft.com/office/drawing/2014/main" id="{C7C11EDF-930E-411B-A661-E1F796A65D78}"/>
                </a:ext>
              </a:extLst>
            </p:cNvPr>
            <p:cNvSpPr/>
            <p:nvPr/>
          </p:nvSpPr>
          <p:spPr>
            <a:xfrm>
              <a:off x="801644" y="4178709"/>
              <a:ext cx="9669328" cy="2094271"/>
            </a:xfrm>
            <a:prstGeom prst="round2DiagRect">
              <a:avLst/>
            </a:prstGeom>
            <a:grpFill/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408051-2435-48BF-A03E-E89F3050380E}"/>
                </a:ext>
              </a:extLst>
            </p:cNvPr>
            <p:cNvSpPr txBox="1"/>
            <p:nvPr/>
          </p:nvSpPr>
          <p:spPr>
            <a:xfrm>
              <a:off x="950139" y="4213790"/>
              <a:ext cx="9520831" cy="17557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vỡ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kỉ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niệm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bố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0E00519-C949-4A0C-94E9-8683C7CD5B87}"/>
              </a:ext>
            </a:extLst>
          </p:cNvPr>
          <p:cNvSpPr/>
          <p:nvPr/>
        </p:nvSpPr>
        <p:spPr>
          <a:xfrm>
            <a:off x="6857687" y="1474839"/>
            <a:ext cx="894735" cy="51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2C3617-8E52-41A9-87D6-F85A9679C2DF}"/>
              </a:ext>
            </a:extLst>
          </p:cNvPr>
          <p:cNvGrpSpPr/>
          <p:nvPr/>
        </p:nvGrpSpPr>
        <p:grpSpPr>
          <a:xfrm>
            <a:off x="8017892" y="1314287"/>
            <a:ext cx="3775589" cy="865239"/>
            <a:chOff x="7718321" y="1297672"/>
            <a:chExt cx="3775589" cy="8652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EBFB16B-F2C4-455F-BC2C-21AC473266AB}"/>
                </a:ext>
              </a:extLst>
            </p:cNvPr>
            <p:cNvSpPr/>
            <p:nvPr/>
          </p:nvSpPr>
          <p:spPr>
            <a:xfrm>
              <a:off x="7718323" y="1297672"/>
              <a:ext cx="3775587" cy="8652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4F6DBC-EB9A-4B62-860C-21D873500E22}"/>
                </a:ext>
              </a:extLst>
            </p:cNvPr>
            <p:cNvSpPr txBox="1"/>
            <p:nvPr/>
          </p:nvSpPr>
          <p:spPr>
            <a:xfrm>
              <a:off x="7718321" y="1471484"/>
              <a:ext cx="377558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lắng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sợ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hãi</a:t>
              </a:r>
              <a:endParaRPr lang="en-US" sz="28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24BC9F-4183-4C14-AA63-BF43C66B07AB}"/>
              </a:ext>
            </a:extLst>
          </p:cNvPr>
          <p:cNvGrpSpPr/>
          <p:nvPr/>
        </p:nvGrpSpPr>
        <p:grpSpPr>
          <a:xfrm>
            <a:off x="477177" y="2520411"/>
            <a:ext cx="6080935" cy="785862"/>
            <a:chOff x="801644" y="4178709"/>
            <a:chExt cx="9669328" cy="2094271"/>
          </a:xfrm>
          <a:solidFill>
            <a:schemeClr val="bg1"/>
          </a:solidFill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12636B9C-C28C-4C60-946A-9D523D9D63DD}"/>
                </a:ext>
              </a:extLst>
            </p:cNvPr>
            <p:cNvSpPr/>
            <p:nvPr/>
          </p:nvSpPr>
          <p:spPr>
            <a:xfrm>
              <a:off x="801644" y="4178709"/>
              <a:ext cx="9669328" cy="2094271"/>
            </a:xfrm>
            <a:prstGeom prst="round2DiagRect">
              <a:avLst/>
            </a:prstGeom>
            <a:grpFill/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16B280-5E26-42D2-B58A-CA0F7387C2B5}"/>
                </a:ext>
              </a:extLst>
            </p:cNvPr>
            <p:cNvSpPr txBox="1"/>
            <p:nvPr/>
          </p:nvSpPr>
          <p:spPr>
            <a:xfrm>
              <a:off x="950139" y="4213790"/>
              <a:ext cx="9520831" cy="1783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giữ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hứa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89DDFB6-58B3-4593-B5B0-F3F0126585C1}"/>
              </a:ext>
            </a:extLst>
          </p:cNvPr>
          <p:cNvSpPr/>
          <p:nvPr/>
        </p:nvSpPr>
        <p:spPr>
          <a:xfrm>
            <a:off x="6857686" y="2672545"/>
            <a:ext cx="894735" cy="51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E9BBB3-05EE-4A9E-9C59-55ADF201BE57}"/>
              </a:ext>
            </a:extLst>
          </p:cNvPr>
          <p:cNvGrpSpPr/>
          <p:nvPr/>
        </p:nvGrpSpPr>
        <p:grpSpPr>
          <a:xfrm>
            <a:off x="8017892" y="2511993"/>
            <a:ext cx="3775588" cy="865239"/>
            <a:chOff x="7718322" y="1297672"/>
            <a:chExt cx="3775588" cy="86523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F17D8F9-1D6D-4460-A392-A5A4E5D0378A}"/>
                </a:ext>
              </a:extLst>
            </p:cNvPr>
            <p:cNvSpPr/>
            <p:nvPr/>
          </p:nvSpPr>
          <p:spPr>
            <a:xfrm>
              <a:off x="7718323" y="1297672"/>
              <a:ext cx="3775587" cy="8652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6DBA82-8663-44E9-A33E-CDD13449E506}"/>
                </a:ext>
              </a:extLst>
            </p:cNvPr>
            <p:cNvSpPr txBox="1"/>
            <p:nvPr/>
          </p:nvSpPr>
          <p:spPr>
            <a:xfrm>
              <a:off x="7718322" y="1471484"/>
              <a:ext cx="37755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Buồn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khó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chịu</a:t>
              </a:r>
              <a:endParaRPr lang="en-US" sz="2800" b="1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39E065-5B7B-4082-BB8A-63268CD010C3}"/>
              </a:ext>
            </a:extLst>
          </p:cNvPr>
          <p:cNvGrpSpPr/>
          <p:nvPr/>
        </p:nvGrpSpPr>
        <p:grpSpPr>
          <a:xfrm>
            <a:off x="398519" y="3707239"/>
            <a:ext cx="6159595" cy="1208584"/>
            <a:chOff x="801644" y="4178709"/>
            <a:chExt cx="9669328" cy="3220798"/>
          </a:xfrm>
          <a:solidFill>
            <a:schemeClr val="bg1"/>
          </a:solidFill>
        </p:grpSpPr>
        <p:sp>
          <p:nvSpPr>
            <p:cNvPr id="21" name="Rectangle: Diagonal Corners Rounded 20">
              <a:extLst>
                <a:ext uri="{FF2B5EF4-FFF2-40B4-BE49-F238E27FC236}">
                  <a16:creationId xmlns:a16="http://schemas.microsoft.com/office/drawing/2014/main" id="{3824F2E8-9151-4682-83A8-8DE93D4496D3}"/>
                </a:ext>
              </a:extLst>
            </p:cNvPr>
            <p:cNvSpPr/>
            <p:nvPr/>
          </p:nvSpPr>
          <p:spPr>
            <a:xfrm>
              <a:off x="801644" y="4178709"/>
              <a:ext cx="9669328" cy="3220798"/>
            </a:xfrm>
            <a:prstGeom prst="round2DiagRect">
              <a:avLst/>
            </a:prstGeom>
            <a:grpFill/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0A3767-966A-4EBC-AC49-46EBF53CD214}"/>
                </a:ext>
              </a:extLst>
            </p:cNvPr>
            <p:cNvSpPr txBox="1"/>
            <p:nvPr/>
          </p:nvSpPr>
          <p:spPr>
            <a:xfrm>
              <a:off x="950139" y="4213790"/>
              <a:ext cx="9520831" cy="2875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anh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xuyên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bắt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xách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cặp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anh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1DD51BC-300E-4D44-943C-CBE5FB01215C}"/>
              </a:ext>
            </a:extLst>
          </p:cNvPr>
          <p:cNvSpPr/>
          <p:nvPr/>
        </p:nvSpPr>
        <p:spPr>
          <a:xfrm>
            <a:off x="6936344" y="4041681"/>
            <a:ext cx="894735" cy="51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B2EA13-0545-4C7A-8D9A-0D08020D178E}"/>
              </a:ext>
            </a:extLst>
          </p:cNvPr>
          <p:cNvGrpSpPr/>
          <p:nvPr/>
        </p:nvGrpSpPr>
        <p:grpSpPr>
          <a:xfrm>
            <a:off x="8017892" y="3870251"/>
            <a:ext cx="3775588" cy="865239"/>
            <a:chOff x="7718322" y="1297672"/>
            <a:chExt cx="3775588" cy="86523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1B240B6-B276-43B5-9574-3D7CB8632D40}"/>
                </a:ext>
              </a:extLst>
            </p:cNvPr>
            <p:cNvSpPr/>
            <p:nvPr/>
          </p:nvSpPr>
          <p:spPr>
            <a:xfrm>
              <a:off x="7718323" y="1297672"/>
              <a:ext cx="3775587" cy="8652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F45CD0-9FEC-4822-9AA7-3754D6426062}"/>
                </a:ext>
              </a:extLst>
            </p:cNvPr>
            <p:cNvSpPr txBox="1"/>
            <p:nvPr/>
          </p:nvSpPr>
          <p:spPr>
            <a:xfrm>
              <a:off x="7718322" y="1471484"/>
              <a:ext cx="37755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Tức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giận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cáu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gắt</a:t>
              </a:r>
              <a:endParaRPr lang="en-US" sz="2800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EAEB4D-213E-42E0-B627-5BC1C95102E5}"/>
              </a:ext>
            </a:extLst>
          </p:cNvPr>
          <p:cNvGrpSpPr/>
          <p:nvPr/>
        </p:nvGrpSpPr>
        <p:grpSpPr>
          <a:xfrm>
            <a:off x="477177" y="5296895"/>
            <a:ext cx="6080935" cy="785862"/>
            <a:chOff x="801644" y="4178709"/>
            <a:chExt cx="9669328" cy="2094271"/>
          </a:xfrm>
          <a:solidFill>
            <a:schemeClr val="bg1"/>
          </a:solidFill>
        </p:grpSpPr>
        <p:sp>
          <p:nvSpPr>
            <p:cNvPr id="28" name="Rectangle: Diagonal Corners Rounded 27">
              <a:extLst>
                <a:ext uri="{FF2B5EF4-FFF2-40B4-BE49-F238E27FC236}">
                  <a16:creationId xmlns:a16="http://schemas.microsoft.com/office/drawing/2014/main" id="{B6CDE6ED-AB9E-400D-89B7-FAA721AE8F6A}"/>
                </a:ext>
              </a:extLst>
            </p:cNvPr>
            <p:cNvSpPr/>
            <p:nvPr/>
          </p:nvSpPr>
          <p:spPr>
            <a:xfrm>
              <a:off x="801644" y="4178709"/>
              <a:ext cx="9669328" cy="2094271"/>
            </a:xfrm>
            <a:prstGeom prst="round2DiagRect">
              <a:avLst/>
            </a:prstGeom>
            <a:grpFill/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B6A53E-78E6-4069-A82E-8E719D623408}"/>
                </a:ext>
              </a:extLst>
            </p:cNvPr>
            <p:cNvSpPr txBox="1"/>
            <p:nvPr/>
          </p:nvSpPr>
          <p:spPr>
            <a:xfrm>
              <a:off x="950139" y="4213790"/>
              <a:ext cx="9520831" cy="1783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khen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ngợi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38F41D5-FD8A-4606-B317-224650AF8949}"/>
              </a:ext>
            </a:extLst>
          </p:cNvPr>
          <p:cNvSpPr/>
          <p:nvPr/>
        </p:nvSpPr>
        <p:spPr>
          <a:xfrm>
            <a:off x="6857686" y="5449029"/>
            <a:ext cx="894735" cy="51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476B43-36C2-469D-8210-324F2137C964}"/>
              </a:ext>
            </a:extLst>
          </p:cNvPr>
          <p:cNvGrpSpPr/>
          <p:nvPr/>
        </p:nvGrpSpPr>
        <p:grpSpPr>
          <a:xfrm>
            <a:off x="8017892" y="5288477"/>
            <a:ext cx="3775588" cy="865239"/>
            <a:chOff x="7718322" y="1297672"/>
            <a:chExt cx="3775588" cy="86523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83AA566-81D7-4D0D-9F80-BA589F4D6236}"/>
                </a:ext>
              </a:extLst>
            </p:cNvPr>
            <p:cNvSpPr/>
            <p:nvPr/>
          </p:nvSpPr>
          <p:spPr>
            <a:xfrm>
              <a:off x="7718323" y="1297672"/>
              <a:ext cx="3775587" cy="8652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B9EEAD-8D62-441B-A35B-04F00EFF294F}"/>
                </a:ext>
              </a:extLst>
            </p:cNvPr>
            <p:cNvSpPr txBox="1"/>
            <p:nvPr/>
          </p:nvSpPr>
          <p:spPr>
            <a:xfrm>
              <a:off x="7718322" y="1471484"/>
              <a:ext cx="37755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mừng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hào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hứng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97431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3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6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350</Words>
  <Application>Microsoft Office PowerPoint</Application>
  <PresentationFormat>Widescreen</PresentationFormat>
  <Paragraphs>47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Arial-Rounded</vt:lpstr>
      <vt:lpstr>Bebas Neue</vt:lpstr>
      <vt:lpstr>Calibri</vt:lpstr>
      <vt:lpstr>Calibri Light</vt:lpstr>
      <vt:lpstr>Open Sans</vt:lpstr>
      <vt:lpstr>Roboto Condensed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2</cp:revision>
  <dcterms:created xsi:type="dcterms:W3CDTF">2022-01-13T01:25:40Z</dcterms:created>
  <dcterms:modified xsi:type="dcterms:W3CDTF">2022-01-13T01:29:28Z</dcterms:modified>
</cp:coreProperties>
</file>