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94" r:id="rId4"/>
    <p:sldId id="278" r:id="rId5"/>
    <p:sldId id="280" r:id="rId6"/>
    <p:sldId id="288" r:id="rId7"/>
    <p:sldId id="281" r:id="rId8"/>
    <p:sldId id="289" r:id="rId9"/>
    <p:sldId id="295" r:id="rId10"/>
    <p:sldId id="291" r:id="rId11"/>
    <p:sldId id="292" r:id="rId12"/>
    <p:sldId id="279" r:id="rId13"/>
    <p:sldId id="287" r:id="rId14"/>
    <p:sldId id="282" r:id="rId15"/>
    <p:sldId id="293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7D522-AE67-4B83-988B-27CCB72F02DC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B80AC-52CF-4459-A37A-35D10BEBA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0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49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TK: VŨ</a:t>
            </a:r>
            <a:r>
              <a:rPr lang="en-GB" baseline="0" dirty="0"/>
              <a:t> HỒNG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3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B1AF-724D-4869-9874-2B6187C01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968FE-EAF0-4D3C-9314-B340B75DF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5FD1B-4CFF-49B1-BD7B-45E9071D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E2FB-143F-4440-AB03-FF9E2409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5484F-FEEB-42A5-972F-B93CDB33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E7528-5836-4543-99AE-51F7830C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CAC31-D89A-4585-A262-90C274CD0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C3AB-7463-4877-A301-DBCF420B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163F5-95F8-43CD-B81C-1338AFAC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4409-DF2E-46BE-8BB1-DB014AD7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4BF430-3E40-43FC-AD9D-5C21F0868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389B7-66F9-4398-8896-58D67E461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27E5F-9F4C-4165-8873-E8C8BF2A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6FB26-BC62-4BCF-B77B-2388B0ED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5AAE-3813-43DC-8496-779436C8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0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34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40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4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68AE-3AFA-4F35-B0C2-07F597E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AB27A-07AF-4C53-8C84-0F420631F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22A71-3040-4DC3-A9F5-9428D10B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0FCFE-71D2-460C-9309-2D02E68D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93B3B-0A30-4596-9F12-620BB19E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DE08-AF36-4D7A-9A6A-4253F692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4F31-3BEE-48FB-8EB0-AC9EC57A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17C89-244D-4792-82AE-18787846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EB7D7-A673-47F0-8E69-0A1D6966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7841-7879-4C6A-A843-2CDFE5ED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572-AEDF-4583-9DC4-4D2CE62F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7A5F-4B42-4570-A0DF-7EBC4EA4C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66D86-D67F-4069-B217-E5119B63F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138D6-61ED-433F-BAC9-A0A14ABD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EAE2C-122A-4AFC-A0C9-FD6BDC5B0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B4D83-2BEF-4A0B-8374-2BBC65544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4B48-20CE-43CB-AAAA-0B14DAFA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07631-1A4F-4BDD-97F2-9D7289C37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2BB1D-F0A5-41F5-A778-6AFCA3377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0AFA7-E385-456D-919D-4930D56FA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AEDD6-2C77-4B4E-8630-DD40BEBBA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C2C24-4283-4ABB-95EE-912DBF27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2122A-60B5-47E0-8609-BAFA01F9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085E9-CDD0-4F69-BFC8-D66B957C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9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D1F9-9D09-465E-977D-D44E93D3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DBD626-6E61-4F51-9E2E-BB5CA728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582F0-435F-4EE4-AA95-50C1AD50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E8700-7EFC-47FB-BE5D-05F98BBE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460F5-BDE5-4391-8D00-D556381A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22BE-D555-48B9-9402-D1115DBB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60BE5-D6AB-42AD-BBB4-21D5DB24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9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147F-EA62-4E23-BD0A-F69FC4FF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5A5C8-F2D6-421D-895F-B9836E1B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16797-4819-4B43-9A34-ED6D403CA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35FAB-45BF-4ACC-ADA7-B38D2768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72DC5-2D67-4F9E-9740-F34E9761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0D4A8-9E44-4CDC-91F5-00E70583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FF59-C699-4E89-88A8-26FE157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9E97C-509A-4811-B0C6-1AA7AE5D7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56278-1F2E-4D9A-B3BD-99DCD1C7E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AD35E-080E-424B-A0D0-50560AA4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367C4-C00F-4129-B342-E82D0E3E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321D2-3D6B-4FEE-AF2A-C73398E5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5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EFE3C-F0F9-49DE-A6A6-4097A372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84A44-7787-49E8-A58C-A22ACC42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611A-3DEF-424F-9402-07EF27AA8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E850-4921-447F-9505-CBB083BE74F0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6B46E-8951-45AA-A0F8-AE7DF0F4A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F34E5-81B1-4D88-978C-7E33B6B2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BFE5-BE5E-42CE-B725-4A4AA70C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944F-5661-463F-ADD2-3AF113B00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1C3DA-57B5-4498-B1CF-DC913AEBA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7BF9D-C24D-445D-9B6B-E965DF40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M và E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M và G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7 cm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12 cm		</a:t>
            </a: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915475" y="1381107"/>
            <a:ext cx="9737271" cy="4644517"/>
            <a:chOff x="861097" y="1421165"/>
            <a:chExt cx="9737271" cy="4644517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315425"/>
              <a:chOff x="1263658" y="4750257"/>
              <a:chExt cx="4127208" cy="131542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3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E75B42"/>
                    </a:solidFill>
                  </a:rPr>
                  <a:t> </a:t>
                </a:r>
                <a:r>
                  <a:rPr lang="en-US" sz="2800"/>
                  <a:t>       kg +      </a:t>
                </a:r>
                <a:r>
                  <a:rPr lang="en-US" sz="2800" b="1">
                    <a:solidFill>
                      <a:srgbClr val="E75B42"/>
                    </a:solidFill>
                  </a:rPr>
                  <a:t> </a:t>
                </a:r>
                <a:r>
                  <a:rPr lang="en-US" sz="2800"/>
                  <a:t>   </a:t>
                </a:r>
                <a:r>
                  <a:rPr lang="en-US" sz="2800" dirty="0"/>
                  <a:t>kg </a:t>
                </a:r>
                <a:r>
                  <a:rPr lang="en-US" sz="2800"/>
                  <a:t>=   </a:t>
                </a:r>
                <a:r>
                  <a:rPr lang="en-US" sz="2800" b="1">
                    <a:solidFill>
                      <a:srgbClr val="E75B42"/>
                    </a:solidFill>
                  </a:rPr>
                  <a:t> </a:t>
                </a:r>
                <a:r>
                  <a:rPr lang="en-US" sz="2800"/>
                  <a:t>      kg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err="1"/>
                  <a:t>nặng</a:t>
                </a:r>
                <a:r>
                  <a:rPr lang="en-US" sz="2800"/>
                  <a:t>             </a:t>
                </a:r>
                <a:r>
                  <a:rPr lang="en-US" sz="2800" dirty="0"/>
                  <a:t>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315425"/>
              <a:chOff x="1263658" y="4750257"/>
              <a:chExt cx="4127208" cy="131542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3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>
                    <a:solidFill>
                      <a:srgbClr val="E75B42"/>
                    </a:solidFill>
                  </a:rPr>
                  <a:t> </a:t>
                </a:r>
                <a:r>
                  <a:rPr lang="en-US" sz="2800"/>
                  <a:t>        l  -     </a:t>
                </a:r>
                <a:r>
                  <a:rPr lang="en-US" sz="2800" b="1">
                    <a:solidFill>
                      <a:srgbClr val="E75B42"/>
                    </a:solidFill>
                  </a:rPr>
                  <a:t> </a:t>
                </a:r>
                <a:r>
                  <a:rPr lang="en-US" sz="2800"/>
                  <a:t>   </a:t>
                </a:r>
                <a:r>
                  <a:rPr lang="en-US" sz="2800" dirty="0"/>
                  <a:t>l </a:t>
                </a:r>
                <a:r>
                  <a:rPr lang="en-US" sz="2800"/>
                  <a:t>=     </a:t>
                </a:r>
                <a:r>
                  <a:rPr lang="en-US" sz="2800" b="1">
                    <a:solidFill>
                      <a:srgbClr val="E75B42"/>
                    </a:solidFill>
                  </a:rPr>
                  <a:t> </a:t>
                </a:r>
                <a:r>
                  <a:rPr lang="en-US" sz="2800"/>
                  <a:t>    </a:t>
                </a:r>
                <a:r>
                  <a:rPr lang="en-US" sz="2800" dirty="0"/>
                  <a:t>l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err="1"/>
                  <a:t>lại</a:t>
                </a:r>
                <a:r>
                  <a:rPr lang="en-US" sz="2800"/>
                  <a:t>             </a:t>
                </a:r>
                <a:r>
                  <a:rPr lang="en-US" sz="2800" dirty="0"/>
                  <a:t>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66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x-none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A</a:t>
            </a:r>
            <a:r>
              <a:rPr lang="x-none" sz="2800" dirty="0"/>
              <a:t>.   2		</a:t>
            </a:r>
            <a:r>
              <a:rPr lang="x-none" sz="2800" dirty="0">
                <a:solidFill>
                  <a:srgbClr val="EC53E1"/>
                </a:solidFill>
              </a:rPr>
              <a:t>B</a:t>
            </a:r>
            <a:r>
              <a:rPr lang="x-none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x-none" sz="2800" dirty="0">
                <a:solidFill>
                  <a:srgbClr val="EC53E1"/>
                </a:solidFill>
              </a:rPr>
              <a:t>C</a:t>
            </a:r>
            <a:r>
              <a:rPr lang="x-none" sz="2800" dirty="0"/>
              <a:t>.   4		</a:t>
            </a:r>
            <a:r>
              <a:rPr lang="x-none" sz="2800" dirty="0">
                <a:solidFill>
                  <a:srgbClr val="EC53E1"/>
                </a:solidFill>
              </a:rPr>
              <a:t>D.   </a:t>
            </a:r>
            <a:r>
              <a:rPr lang="x-none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"/>
            <a:ext cx="12192000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33" y="3561223"/>
            <a:ext cx="2630951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" y="5060677"/>
            <a:ext cx="12191877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79" y="4946701"/>
            <a:ext cx="2880320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1" y="3828539"/>
            <a:ext cx="1248139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7489" y="549569"/>
            <a:ext cx="268829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1428" y="837512"/>
            <a:ext cx="2784309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03" tIns="60655" rIns="121303" bIns="60655" rtlCol="0" anchor="ctr"/>
          <a:lstStyle/>
          <a:p>
            <a:pPr algn="ctr" defTabSz="1212982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24" y="837512"/>
            <a:ext cx="7307437" cy="3263355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2147417" y="2818879"/>
            <a:ext cx="7584843" cy="1230727"/>
          </a:xfrm>
          <a:prstGeom prst="rect">
            <a:avLst/>
          </a:prstGeom>
          <a:noFill/>
        </p:spPr>
        <p:txBody>
          <a:bodyPr wrap="square" lIns="121303" tIns="60655" rIns="121303" bIns="60655" rtlCol="0">
            <a:spAutoFit/>
          </a:bodyPr>
          <a:lstStyle/>
          <a:p>
            <a:pPr algn="ctr" defTabSz="1212982"/>
            <a:r>
              <a:rPr lang="en-US" altLang="zh-CN" sz="7200" spc="-400" dirty="0">
                <a:solidFill>
                  <a:srgbClr val="2CA6E0"/>
                </a:solidFill>
                <a:ea typeface="Arial-Rounded" pitchFamily="34" charset="0"/>
                <a:cs typeface="Arial-Rounded" pitchFamily="34" charset="0"/>
                <a:sym typeface="+mn-lt"/>
              </a:rPr>
              <a:t>HẸN GẶP LẠI</a:t>
            </a:r>
            <a:endParaRPr lang="zh-CN" altLang="en-US" sz="7200" spc="-400" dirty="0">
              <a:solidFill>
                <a:srgbClr val="2CA6E0"/>
              </a:solidFill>
              <a:ea typeface="Arial-Rounded" pitchFamily="34" charset="0"/>
              <a:cs typeface="Arial-Rounded" pitchFamily="34" charset="0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7680"/>
            <a:ext cx="2043456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787" y="4457405"/>
            <a:ext cx="529296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u="sng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400" b="1" u="sng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73085"/>
            <a:ext cx="2096378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2489169" y="1799094"/>
            <a:ext cx="65973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GB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</a:t>
            </a:r>
          </a:p>
          <a:p>
            <a:pPr algn="ctr"/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GB" sz="4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789976"/>
            <a:chOff x="2647247" y="-39334"/>
            <a:chExt cx="4968552" cy="2092482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830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1.</a:t>
              </a:r>
              <a:endParaRPr lang="zh-CN" altLang="en-US" sz="54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x-none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x-none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5215182" y="4049415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163515" y="5770724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x-none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dirty="0"/>
              <a:t>ABC = AB + BC = 52 cm + 38 cm = </a:t>
            </a:r>
            <a:r>
              <a:rPr lang="x-none" sz="2400" dirty="0">
                <a:solidFill>
                  <a:srgbClr val="FF0000"/>
                </a:solidFill>
              </a:rPr>
              <a:t>90</a:t>
            </a:r>
            <a:r>
              <a:rPr lang="x-none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/>
              <a:t>MNPQ = MN + NP + PQ </a:t>
            </a:r>
          </a:p>
          <a:p>
            <a:r>
              <a:rPr lang="x-none" sz="2400" dirty="0"/>
              <a:t>            = 39 cm + 23 cm + 35 cm = </a:t>
            </a:r>
            <a:r>
              <a:rPr lang="x-none" sz="2400" dirty="0">
                <a:solidFill>
                  <a:srgbClr val="FF0000"/>
                </a:solidFill>
              </a:rPr>
              <a:t>97</a:t>
            </a:r>
            <a:r>
              <a:rPr lang="x-none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x-none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789976"/>
            <a:chOff x="2647247" y="-39334"/>
            <a:chExt cx="4968552" cy="2092482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8305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658</Words>
  <Application>Microsoft Office PowerPoint</Application>
  <PresentationFormat>Widescreen</PresentationFormat>
  <Paragraphs>175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2022-01-03T13:53:07Z</dcterms:created>
  <dcterms:modified xsi:type="dcterms:W3CDTF">2022-01-03T13:55:37Z</dcterms:modified>
</cp:coreProperties>
</file>